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4D0B-A7EF-4F55-A4E5-413B6AB69927}" type="datetimeFigureOut">
              <a:rPr lang="nl-NL" smtClean="0"/>
              <a:t>23-10-2012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E2C1-4E5B-4F6C-8FEF-5B0FF18C41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7115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4D0B-A7EF-4F55-A4E5-413B6AB69927}" type="datetimeFigureOut">
              <a:rPr lang="nl-NL" smtClean="0"/>
              <a:t>23-10-2012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E2C1-4E5B-4F6C-8FEF-5B0FF18C41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251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4D0B-A7EF-4F55-A4E5-413B6AB69927}" type="datetimeFigureOut">
              <a:rPr lang="nl-NL" smtClean="0"/>
              <a:t>23-10-2012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E2C1-4E5B-4F6C-8FEF-5B0FF18C41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31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4D0B-A7EF-4F55-A4E5-413B6AB69927}" type="datetimeFigureOut">
              <a:rPr lang="nl-NL" smtClean="0"/>
              <a:t>23-10-2012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E2C1-4E5B-4F6C-8FEF-5B0FF18C41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24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4D0B-A7EF-4F55-A4E5-413B6AB69927}" type="datetimeFigureOut">
              <a:rPr lang="nl-NL" smtClean="0"/>
              <a:t>23-10-2012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E2C1-4E5B-4F6C-8FEF-5B0FF18C41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121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4D0B-A7EF-4F55-A4E5-413B6AB69927}" type="datetimeFigureOut">
              <a:rPr lang="nl-NL" smtClean="0"/>
              <a:t>23-10-2012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E2C1-4E5B-4F6C-8FEF-5B0FF18C41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5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4D0B-A7EF-4F55-A4E5-413B6AB69927}" type="datetimeFigureOut">
              <a:rPr lang="nl-NL" smtClean="0"/>
              <a:t>23-10-2012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E2C1-4E5B-4F6C-8FEF-5B0FF18C41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6703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4D0B-A7EF-4F55-A4E5-413B6AB69927}" type="datetimeFigureOut">
              <a:rPr lang="nl-NL" smtClean="0"/>
              <a:t>23-10-2012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E2C1-4E5B-4F6C-8FEF-5B0FF18C41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2511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4D0B-A7EF-4F55-A4E5-413B6AB69927}" type="datetimeFigureOut">
              <a:rPr lang="nl-NL" smtClean="0"/>
              <a:t>23-10-2012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E2C1-4E5B-4F6C-8FEF-5B0FF18C41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211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4D0B-A7EF-4F55-A4E5-413B6AB69927}" type="datetimeFigureOut">
              <a:rPr lang="nl-NL" smtClean="0"/>
              <a:t>23-10-2012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E2C1-4E5B-4F6C-8FEF-5B0FF18C41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142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44D0B-A7EF-4F55-A4E5-413B6AB69927}" type="datetimeFigureOut">
              <a:rPr lang="nl-NL" smtClean="0"/>
              <a:t>23-10-2012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E2C1-4E5B-4F6C-8FEF-5B0FF18C41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558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44D0B-A7EF-4F55-A4E5-413B6AB69927}" type="datetimeFigureOut">
              <a:rPr lang="nl-NL" smtClean="0"/>
              <a:t>23-10-2012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6E2C1-4E5B-4F6C-8FEF-5B0FF18C41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443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630237"/>
            <a:ext cx="9077325" cy="5594351"/>
            <a:chOff x="-18" y="381"/>
            <a:chExt cx="5718" cy="3524"/>
          </a:xfrm>
        </p:grpSpPr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4326" y="1899"/>
              <a:ext cx="200" cy="122"/>
            </a:xfrm>
            <a:custGeom>
              <a:avLst/>
              <a:gdLst>
                <a:gd name="T0" fmla="*/ 110 w 200"/>
                <a:gd name="T1" fmla="*/ 16 h 122"/>
                <a:gd name="T2" fmla="*/ 110 w 200"/>
                <a:gd name="T3" fmla="*/ 16 h 122"/>
                <a:gd name="T4" fmla="*/ 80 w 200"/>
                <a:gd name="T5" fmla="*/ 25 h 122"/>
                <a:gd name="T6" fmla="*/ 60 w 200"/>
                <a:gd name="T7" fmla="*/ 41 h 122"/>
                <a:gd name="T8" fmla="*/ 50 w 200"/>
                <a:gd name="T9" fmla="*/ 65 h 122"/>
                <a:gd name="T10" fmla="*/ 50 w 200"/>
                <a:gd name="T11" fmla="*/ 65 h 122"/>
                <a:gd name="T12" fmla="*/ 50 w 200"/>
                <a:gd name="T13" fmla="*/ 98 h 122"/>
                <a:gd name="T14" fmla="*/ 30 w 200"/>
                <a:gd name="T15" fmla="*/ 114 h 122"/>
                <a:gd name="T16" fmla="*/ 20 w 200"/>
                <a:gd name="T17" fmla="*/ 122 h 122"/>
                <a:gd name="T18" fmla="*/ 0 w 200"/>
                <a:gd name="T19" fmla="*/ 114 h 122"/>
                <a:gd name="T20" fmla="*/ 0 w 200"/>
                <a:gd name="T21" fmla="*/ 114 h 122"/>
                <a:gd name="T22" fmla="*/ 20 w 200"/>
                <a:gd name="T23" fmla="*/ 122 h 122"/>
                <a:gd name="T24" fmla="*/ 40 w 200"/>
                <a:gd name="T25" fmla="*/ 122 h 122"/>
                <a:gd name="T26" fmla="*/ 70 w 200"/>
                <a:gd name="T27" fmla="*/ 114 h 122"/>
                <a:gd name="T28" fmla="*/ 70 w 200"/>
                <a:gd name="T29" fmla="*/ 114 h 122"/>
                <a:gd name="T30" fmla="*/ 90 w 200"/>
                <a:gd name="T31" fmla="*/ 106 h 122"/>
                <a:gd name="T32" fmla="*/ 110 w 200"/>
                <a:gd name="T33" fmla="*/ 106 h 122"/>
                <a:gd name="T34" fmla="*/ 120 w 200"/>
                <a:gd name="T35" fmla="*/ 106 h 122"/>
                <a:gd name="T36" fmla="*/ 130 w 200"/>
                <a:gd name="T37" fmla="*/ 98 h 122"/>
                <a:gd name="T38" fmla="*/ 130 w 200"/>
                <a:gd name="T39" fmla="*/ 98 h 122"/>
                <a:gd name="T40" fmla="*/ 180 w 200"/>
                <a:gd name="T41" fmla="*/ 65 h 122"/>
                <a:gd name="T42" fmla="*/ 200 w 200"/>
                <a:gd name="T43" fmla="*/ 49 h 122"/>
                <a:gd name="T44" fmla="*/ 200 w 200"/>
                <a:gd name="T45" fmla="*/ 33 h 122"/>
                <a:gd name="T46" fmla="*/ 200 w 200"/>
                <a:gd name="T47" fmla="*/ 33 h 122"/>
                <a:gd name="T48" fmla="*/ 190 w 200"/>
                <a:gd name="T49" fmla="*/ 16 h 122"/>
                <a:gd name="T50" fmla="*/ 170 w 200"/>
                <a:gd name="T51" fmla="*/ 8 h 122"/>
                <a:gd name="T52" fmla="*/ 140 w 200"/>
                <a:gd name="T53" fmla="*/ 0 h 122"/>
                <a:gd name="T54" fmla="*/ 110 w 200"/>
                <a:gd name="T55" fmla="*/ 1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0" h="122">
                  <a:moveTo>
                    <a:pt x="110" y="16"/>
                  </a:moveTo>
                  <a:lnTo>
                    <a:pt x="110" y="16"/>
                  </a:lnTo>
                  <a:lnTo>
                    <a:pt x="80" y="25"/>
                  </a:lnTo>
                  <a:lnTo>
                    <a:pt x="60" y="41"/>
                  </a:lnTo>
                  <a:lnTo>
                    <a:pt x="50" y="65"/>
                  </a:lnTo>
                  <a:lnTo>
                    <a:pt x="50" y="65"/>
                  </a:lnTo>
                  <a:lnTo>
                    <a:pt x="50" y="98"/>
                  </a:lnTo>
                  <a:lnTo>
                    <a:pt x="30" y="114"/>
                  </a:lnTo>
                  <a:lnTo>
                    <a:pt x="20" y="122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20" y="122"/>
                  </a:lnTo>
                  <a:lnTo>
                    <a:pt x="40" y="122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90" y="106"/>
                  </a:lnTo>
                  <a:lnTo>
                    <a:pt x="110" y="106"/>
                  </a:lnTo>
                  <a:lnTo>
                    <a:pt x="120" y="106"/>
                  </a:lnTo>
                  <a:lnTo>
                    <a:pt x="130" y="98"/>
                  </a:lnTo>
                  <a:lnTo>
                    <a:pt x="130" y="98"/>
                  </a:lnTo>
                  <a:lnTo>
                    <a:pt x="180" y="65"/>
                  </a:lnTo>
                  <a:lnTo>
                    <a:pt x="200" y="49"/>
                  </a:lnTo>
                  <a:lnTo>
                    <a:pt x="200" y="33"/>
                  </a:lnTo>
                  <a:lnTo>
                    <a:pt x="200" y="33"/>
                  </a:lnTo>
                  <a:lnTo>
                    <a:pt x="190" y="16"/>
                  </a:lnTo>
                  <a:lnTo>
                    <a:pt x="170" y="8"/>
                  </a:lnTo>
                  <a:lnTo>
                    <a:pt x="140" y="0"/>
                  </a:lnTo>
                  <a:lnTo>
                    <a:pt x="110" y="1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895" y="381"/>
              <a:ext cx="2969" cy="1169"/>
            </a:xfrm>
            <a:custGeom>
              <a:avLst/>
              <a:gdLst>
                <a:gd name="T0" fmla="*/ 632 w 2969"/>
                <a:gd name="T1" fmla="*/ 520 h 1169"/>
                <a:gd name="T2" fmla="*/ 562 w 2969"/>
                <a:gd name="T3" fmla="*/ 349 h 1169"/>
                <a:gd name="T4" fmla="*/ 602 w 2969"/>
                <a:gd name="T5" fmla="*/ 227 h 1169"/>
                <a:gd name="T6" fmla="*/ 722 w 2969"/>
                <a:gd name="T7" fmla="*/ 89 h 1169"/>
                <a:gd name="T8" fmla="*/ 853 w 2969"/>
                <a:gd name="T9" fmla="*/ 24 h 1169"/>
                <a:gd name="T10" fmla="*/ 1073 w 2969"/>
                <a:gd name="T11" fmla="*/ 8 h 1169"/>
                <a:gd name="T12" fmla="*/ 1284 w 2969"/>
                <a:gd name="T13" fmla="*/ 73 h 1169"/>
                <a:gd name="T14" fmla="*/ 1434 w 2969"/>
                <a:gd name="T15" fmla="*/ 195 h 1169"/>
                <a:gd name="T16" fmla="*/ 1464 w 2969"/>
                <a:gd name="T17" fmla="*/ 349 h 1169"/>
                <a:gd name="T18" fmla="*/ 1404 w 2969"/>
                <a:gd name="T19" fmla="*/ 446 h 1169"/>
                <a:gd name="T20" fmla="*/ 1525 w 2969"/>
                <a:gd name="T21" fmla="*/ 446 h 1169"/>
                <a:gd name="T22" fmla="*/ 1615 w 2969"/>
                <a:gd name="T23" fmla="*/ 495 h 1169"/>
                <a:gd name="T24" fmla="*/ 1615 w 2969"/>
                <a:gd name="T25" fmla="*/ 568 h 1169"/>
                <a:gd name="T26" fmla="*/ 1705 w 2969"/>
                <a:gd name="T27" fmla="*/ 536 h 1169"/>
                <a:gd name="T28" fmla="*/ 1876 w 2969"/>
                <a:gd name="T29" fmla="*/ 511 h 1169"/>
                <a:gd name="T30" fmla="*/ 1986 w 2969"/>
                <a:gd name="T31" fmla="*/ 560 h 1169"/>
                <a:gd name="T32" fmla="*/ 2026 w 2969"/>
                <a:gd name="T33" fmla="*/ 560 h 1169"/>
                <a:gd name="T34" fmla="*/ 2277 w 2969"/>
                <a:gd name="T35" fmla="*/ 495 h 1169"/>
                <a:gd name="T36" fmla="*/ 2518 w 2969"/>
                <a:gd name="T37" fmla="*/ 520 h 1169"/>
                <a:gd name="T38" fmla="*/ 2829 w 2969"/>
                <a:gd name="T39" fmla="*/ 649 h 1169"/>
                <a:gd name="T40" fmla="*/ 2889 w 2969"/>
                <a:gd name="T41" fmla="*/ 706 h 1169"/>
                <a:gd name="T42" fmla="*/ 2969 w 2969"/>
                <a:gd name="T43" fmla="*/ 942 h 1169"/>
                <a:gd name="T44" fmla="*/ 2929 w 2969"/>
                <a:gd name="T45" fmla="*/ 1023 h 1169"/>
                <a:gd name="T46" fmla="*/ 2859 w 2969"/>
                <a:gd name="T47" fmla="*/ 1031 h 1169"/>
                <a:gd name="T48" fmla="*/ 2498 w 2969"/>
                <a:gd name="T49" fmla="*/ 1128 h 1169"/>
                <a:gd name="T50" fmla="*/ 2387 w 2969"/>
                <a:gd name="T51" fmla="*/ 1145 h 1169"/>
                <a:gd name="T52" fmla="*/ 1896 w 2969"/>
                <a:gd name="T53" fmla="*/ 1161 h 1169"/>
                <a:gd name="T54" fmla="*/ 1715 w 2969"/>
                <a:gd name="T55" fmla="*/ 1161 h 1169"/>
                <a:gd name="T56" fmla="*/ 1234 w 2969"/>
                <a:gd name="T57" fmla="*/ 1088 h 1169"/>
                <a:gd name="T58" fmla="*/ 762 w 2969"/>
                <a:gd name="T59" fmla="*/ 1072 h 1169"/>
                <a:gd name="T60" fmla="*/ 572 w 2969"/>
                <a:gd name="T61" fmla="*/ 1055 h 1169"/>
                <a:gd name="T62" fmla="*/ 431 w 2969"/>
                <a:gd name="T63" fmla="*/ 1007 h 1169"/>
                <a:gd name="T64" fmla="*/ 441 w 2969"/>
                <a:gd name="T65" fmla="*/ 958 h 1169"/>
                <a:gd name="T66" fmla="*/ 181 w 2969"/>
                <a:gd name="T67" fmla="*/ 942 h 1169"/>
                <a:gd name="T68" fmla="*/ 60 w 2969"/>
                <a:gd name="T69" fmla="*/ 909 h 1169"/>
                <a:gd name="T70" fmla="*/ 0 w 2969"/>
                <a:gd name="T71" fmla="*/ 869 h 1169"/>
                <a:gd name="T72" fmla="*/ 130 w 2969"/>
                <a:gd name="T73" fmla="*/ 836 h 1169"/>
                <a:gd name="T74" fmla="*/ 70 w 2969"/>
                <a:gd name="T75" fmla="*/ 796 h 1169"/>
                <a:gd name="T76" fmla="*/ 50 w 2969"/>
                <a:gd name="T77" fmla="*/ 731 h 1169"/>
                <a:gd name="T78" fmla="*/ 120 w 2969"/>
                <a:gd name="T79" fmla="*/ 674 h 1169"/>
                <a:gd name="T80" fmla="*/ 271 w 2969"/>
                <a:gd name="T81" fmla="*/ 633 h 1169"/>
                <a:gd name="T82" fmla="*/ 381 w 2969"/>
                <a:gd name="T83" fmla="*/ 682 h 1169"/>
                <a:gd name="T84" fmla="*/ 391 w 2969"/>
                <a:gd name="T85" fmla="*/ 706 h 1169"/>
                <a:gd name="T86" fmla="*/ 461 w 2969"/>
                <a:gd name="T87" fmla="*/ 633 h 1169"/>
                <a:gd name="T88" fmla="*/ 542 w 2969"/>
                <a:gd name="T89" fmla="*/ 633 h 1169"/>
                <a:gd name="T90" fmla="*/ 632 w 2969"/>
                <a:gd name="T91" fmla="*/ 666 h 1169"/>
                <a:gd name="T92" fmla="*/ 622 w 2969"/>
                <a:gd name="T93" fmla="*/ 593 h 1169"/>
                <a:gd name="T94" fmla="*/ 672 w 2969"/>
                <a:gd name="T95" fmla="*/ 552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969" h="1169">
                  <a:moveTo>
                    <a:pt x="672" y="552"/>
                  </a:moveTo>
                  <a:lnTo>
                    <a:pt x="672" y="552"/>
                  </a:lnTo>
                  <a:lnTo>
                    <a:pt x="632" y="520"/>
                  </a:lnTo>
                  <a:lnTo>
                    <a:pt x="602" y="479"/>
                  </a:lnTo>
                  <a:lnTo>
                    <a:pt x="572" y="422"/>
                  </a:lnTo>
                  <a:lnTo>
                    <a:pt x="562" y="349"/>
                  </a:lnTo>
                  <a:lnTo>
                    <a:pt x="572" y="317"/>
                  </a:lnTo>
                  <a:lnTo>
                    <a:pt x="582" y="276"/>
                  </a:lnTo>
                  <a:lnTo>
                    <a:pt x="602" y="227"/>
                  </a:lnTo>
                  <a:lnTo>
                    <a:pt x="632" y="187"/>
                  </a:lnTo>
                  <a:lnTo>
                    <a:pt x="672" y="138"/>
                  </a:lnTo>
                  <a:lnTo>
                    <a:pt x="722" y="89"/>
                  </a:lnTo>
                  <a:lnTo>
                    <a:pt x="722" y="89"/>
                  </a:lnTo>
                  <a:lnTo>
                    <a:pt x="782" y="49"/>
                  </a:lnTo>
                  <a:lnTo>
                    <a:pt x="853" y="24"/>
                  </a:lnTo>
                  <a:lnTo>
                    <a:pt x="923" y="8"/>
                  </a:lnTo>
                  <a:lnTo>
                    <a:pt x="1003" y="0"/>
                  </a:lnTo>
                  <a:lnTo>
                    <a:pt x="1073" y="8"/>
                  </a:lnTo>
                  <a:lnTo>
                    <a:pt x="1154" y="24"/>
                  </a:lnTo>
                  <a:lnTo>
                    <a:pt x="1224" y="49"/>
                  </a:lnTo>
                  <a:lnTo>
                    <a:pt x="1284" y="73"/>
                  </a:lnTo>
                  <a:lnTo>
                    <a:pt x="1344" y="114"/>
                  </a:lnTo>
                  <a:lnTo>
                    <a:pt x="1394" y="154"/>
                  </a:lnTo>
                  <a:lnTo>
                    <a:pt x="1434" y="195"/>
                  </a:lnTo>
                  <a:lnTo>
                    <a:pt x="1464" y="243"/>
                  </a:lnTo>
                  <a:lnTo>
                    <a:pt x="1475" y="292"/>
                  </a:lnTo>
                  <a:lnTo>
                    <a:pt x="1464" y="349"/>
                  </a:lnTo>
                  <a:lnTo>
                    <a:pt x="1444" y="398"/>
                  </a:lnTo>
                  <a:lnTo>
                    <a:pt x="1404" y="446"/>
                  </a:lnTo>
                  <a:lnTo>
                    <a:pt x="1404" y="446"/>
                  </a:lnTo>
                  <a:lnTo>
                    <a:pt x="1444" y="438"/>
                  </a:lnTo>
                  <a:lnTo>
                    <a:pt x="1485" y="438"/>
                  </a:lnTo>
                  <a:lnTo>
                    <a:pt x="1525" y="446"/>
                  </a:lnTo>
                  <a:lnTo>
                    <a:pt x="1575" y="455"/>
                  </a:lnTo>
                  <a:lnTo>
                    <a:pt x="1605" y="479"/>
                  </a:lnTo>
                  <a:lnTo>
                    <a:pt x="1615" y="495"/>
                  </a:lnTo>
                  <a:lnTo>
                    <a:pt x="1615" y="511"/>
                  </a:lnTo>
                  <a:lnTo>
                    <a:pt x="1615" y="544"/>
                  </a:lnTo>
                  <a:lnTo>
                    <a:pt x="1615" y="568"/>
                  </a:lnTo>
                  <a:lnTo>
                    <a:pt x="1615" y="568"/>
                  </a:lnTo>
                  <a:lnTo>
                    <a:pt x="1655" y="552"/>
                  </a:lnTo>
                  <a:lnTo>
                    <a:pt x="1705" y="536"/>
                  </a:lnTo>
                  <a:lnTo>
                    <a:pt x="1755" y="520"/>
                  </a:lnTo>
                  <a:lnTo>
                    <a:pt x="1816" y="511"/>
                  </a:lnTo>
                  <a:lnTo>
                    <a:pt x="1876" y="511"/>
                  </a:lnTo>
                  <a:lnTo>
                    <a:pt x="1936" y="528"/>
                  </a:lnTo>
                  <a:lnTo>
                    <a:pt x="1956" y="536"/>
                  </a:lnTo>
                  <a:lnTo>
                    <a:pt x="1986" y="560"/>
                  </a:lnTo>
                  <a:lnTo>
                    <a:pt x="1986" y="560"/>
                  </a:lnTo>
                  <a:lnTo>
                    <a:pt x="2006" y="568"/>
                  </a:lnTo>
                  <a:lnTo>
                    <a:pt x="2026" y="560"/>
                  </a:lnTo>
                  <a:lnTo>
                    <a:pt x="2127" y="520"/>
                  </a:lnTo>
                  <a:lnTo>
                    <a:pt x="2197" y="503"/>
                  </a:lnTo>
                  <a:lnTo>
                    <a:pt x="2277" y="495"/>
                  </a:lnTo>
                  <a:lnTo>
                    <a:pt x="2387" y="495"/>
                  </a:lnTo>
                  <a:lnTo>
                    <a:pt x="2518" y="520"/>
                  </a:lnTo>
                  <a:lnTo>
                    <a:pt x="2518" y="520"/>
                  </a:lnTo>
                  <a:lnTo>
                    <a:pt x="2618" y="552"/>
                  </a:lnTo>
                  <a:lnTo>
                    <a:pt x="2728" y="593"/>
                  </a:lnTo>
                  <a:lnTo>
                    <a:pt x="2829" y="649"/>
                  </a:lnTo>
                  <a:lnTo>
                    <a:pt x="2869" y="682"/>
                  </a:lnTo>
                  <a:lnTo>
                    <a:pt x="2889" y="706"/>
                  </a:lnTo>
                  <a:lnTo>
                    <a:pt x="2889" y="706"/>
                  </a:lnTo>
                  <a:lnTo>
                    <a:pt x="2919" y="787"/>
                  </a:lnTo>
                  <a:lnTo>
                    <a:pt x="2959" y="893"/>
                  </a:lnTo>
                  <a:lnTo>
                    <a:pt x="2969" y="942"/>
                  </a:lnTo>
                  <a:lnTo>
                    <a:pt x="2959" y="990"/>
                  </a:lnTo>
                  <a:lnTo>
                    <a:pt x="2949" y="1015"/>
                  </a:lnTo>
                  <a:lnTo>
                    <a:pt x="2929" y="1023"/>
                  </a:lnTo>
                  <a:lnTo>
                    <a:pt x="2909" y="1031"/>
                  </a:lnTo>
                  <a:lnTo>
                    <a:pt x="2909" y="1031"/>
                  </a:lnTo>
                  <a:lnTo>
                    <a:pt x="2859" y="1031"/>
                  </a:lnTo>
                  <a:lnTo>
                    <a:pt x="2789" y="1047"/>
                  </a:lnTo>
                  <a:lnTo>
                    <a:pt x="2648" y="1088"/>
                  </a:lnTo>
                  <a:lnTo>
                    <a:pt x="2498" y="1128"/>
                  </a:lnTo>
                  <a:lnTo>
                    <a:pt x="2438" y="1145"/>
                  </a:lnTo>
                  <a:lnTo>
                    <a:pt x="2387" y="1145"/>
                  </a:lnTo>
                  <a:lnTo>
                    <a:pt x="2387" y="1145"/>
                  </a:lnTo>
                  <a:lnTo>
                    <a:pt x="2187" y="1145"/>
                  </a:lnTo>
                  <a:lnTo>
                    <a:pt x="2056" y="1153"/>
                  </a:lnTo>
                  <a:lnTo>
                    <a:pt x="1896" y="1161"/>
                  </a:lnTo>
                  <a:lnTo>
                    <a:pt x="1896" y="1161"/>
                  </a:lnTo>
                  <a:lnTo>
                    <a:pt x="1806" y="1169"/>
                  </a:lnTo>
                  <a:lnTo>
                    <a:pt x="1715" y="1161"/>
                  </a:lnTo>
                  <a:lnTo>
                    <a:pt x="1535" y="1137"/>
                  </a:lnTo>
                  <a:lnTo>
                    <a:pt x="1364" y="1104"/>
                  </a:lnTo>
                  <a:lnTo>
                    <a:pt x="1234" y="1088"/>
                  </a:lnTo>
                  <a:lnTo>
                    <a:pt x="1234" y="1088"/>
                  </a:lnTo>
                  <a:lnTo>
                    <a:pt x="953" y="1080"/>
                  </a:lnTo>
                  <a:lnTo>
                    <a:pt x="762" y="1072"/>
                  </a:lnTo>
                  <a:lnTo>
                    <a:pt x="662" y="1064"/>
                  </a:lnTo>
                  <a:lnTo>
                    <a:pt x="572" y="1055"/>
                  </a:lnTo>
                  <a:lnTo>
                    <a:pt x="572" y="1055"/>
                  </a:lnTo>
                  <a:lnTo>
                    <a:pt x="532" y="1047"/>
                  </a:lnTo>
                  <a:lnTo>
                    <a:pt x="461" y="1023"/>
                  </a:lnTo>
                  <a:lnTo>
                    <a:pt x="431" y="1007"/>
                  </a:lnTo>
                  <a:lnTo>
                    <a:pt x="421" y="990"/>
                  </a:lnTo>
                  <a:lnTo>
                    <a:pt x="421" y="974"/>
                  </a:lnTo>
                  <a:lnTo>
                    <a:pt x="441" y="958"/>
                  </a:lnTo>
                  <a:lnTo>
                    <a:pt x="441" y="958"/>
                  </a:lnTo>
                  <a:lnTo>
                    <a:pt x="311" y="950"/>
                  </a:lnTo>
                  <a:lnTo>
                    <a:pt x="181" y="942"/>
                  </a:lnTo>
                  <a:lnTo>
                    <a:pt x="120" y="925"/>
                  </a:lnTo>
                  <a:lnTo>
                    <a:pt x="60" y="909"/>
                  </a:lnTo>
                  <a:lnTo>
                    <a:pt x="60" y="909"/>
                  </a:lnTo>
                  <a:lnTo>
                    <a:pt x="20" y="893"/>
                  </a:lnTo>
                  <a:lnTo>
                    <a:pt x="0" y="877"/>
                  </a:lnTo>
                  <a:lnTo>
                    <a:pt x="0" y="869"/>
                  </a:lnTo>
                  <a:lnTo>
                    <a:pt x="10" y="852"/>
                  </a:lnTo>
                  <a:lnTo>
                    <a:pt x="70" y="836"/>
                  </a:lnTo>
                  <a:lnTo>
                    <a:pt x="130" y="836"/>
                  </a:lnTo>
                  <a:lnTo>
                    <a:pt x="130" y="836"/>
                  </a:lnTo>
                  <a:lnTo>
                    <a:pt x="110" y="828"/>
                  </a:lnTo>
                  <a:lnTo>
                    <a:pt x="70" y="796"/>
                  </a:lnTo>
                  <a:lnTo>
                    <a:pt x="50" y="779"/>
                  </a:lnTo>
                  <a:lnTo>
                    <a:pt x="40" y="755"/>
                  </a:lnTo>
                  <a:lnTo>
                    <a:pt x="50" y="731"/>
                  </a:lnTo>
                  <a:lnTo>
                    <a:pt x="80" y="698"/>
                  </a:lnTo>
                  <a:lnTo>
                    <a:pt x="80" y="698"/>
                  </a:lnTo>
                  <a:lnTo>
                    <a:pt x="120" y="674"/>
                  </a:lnTo>
                  <a:lnTo>
                    <a:pt x="171" y="649"/>
                  </a:lnTo>
                  <a:lnTo>
                    <a:pt x="221" y="641"/>
                  </a:lnTo>
                  <a:lnTo>
                    <a:pt x="271" y="633"/>
                  </a:lnTo>
                  <a:lnTo>
                    <a:pt x="311" y="641"/>
                  </a:lnTo>
                  <a:lnTo>
                    <a:pt x="351" y="658"/>
                  </a:lnTo>
                  <a:lnTo>
                    <a:pt x="381" y="682"/>
                  </a:lnTo>
                  <a:lnTo>
                    <a:pt x="391" y="714"/>
                  </a:lnTo>
                  <a:lnTo>
                    <a:pt x="391" y="714"/>
                  </a:lnTo>
                  <a:lnTo>
                    <a:pt x="391" y="706"/>
                  </a:lnTo>
                  <a:lnTo>
                    <a:pt x="411" y="674"/>
                  </a:lnTo>
                  <a:lnTo>
                    <a:pt x="441" y="641"/>
                  </a:lnTo>
                  <a:lnTo>
                    <a:pt x="461" y="633"/>
                  </a:lnTo>
                  <a:lnTo>
                    <a:pt x="491" y="625"/>
                  </a:lnTo>
                  <a:lnTo>
                    <a:pt x="491" y="625"/>
                  </a:lnTo>
                  <a:lnTo>
                    <a:pt x="542" y="633"/>
                  </a:lnTo>
                  <a:lnTo>
                    <a:pt x="592" y="649"/>
                  </a:lnTo>
                  <a:lnTo>
                    <a:pt x="632" y="666"/>
                  </a:lnTo>
                  <a:lnTo>
                    <a:pt x="632" y="666"/>
                  </a:lnTo>
                  <a:lnTo>
                    <a:pt x="632" y="649"/>
                  </a:lnTo>
                  <a:lnTo>
                    <a:pt x="622" y="617"/>
                  </a:lnTo>
                  <a:lnTo>
                    <a:pt x="622" y="593"/>
                  </a:lnTo>
                  <a:lnTo>
                    <a:pt x="622" y="576"/>
                  </a:lnTo>
                  <a:lnTo>
                    <a:pt x="642" y="560"/>
                  </a:lnTo>
                  <a:lnTo>
                    <a:pt x="672" y="55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691" y="608"/>
              <a:ext cx="2959" cy="934"/>
            </a:xfrm>
            <a:custGeom>
              <a:avLst/>
              <a:gdLst>
                <a:gd name="T0" fmla="*/ 1103 w 2959"/>
                <a:gd name="T1" fmla="*/ 455 h 934"/>
                <a:gd name="T2" fmla="*/ 1003 w 2959"/>
                <a:gd name="T3" fmla="*/ 366 h 934"/>
                <a:gd name="T4" fmla="*/ 952 w 2959"/>
                <a:gd name="T5" fmla="*/ 276 h 934"/>
                <a:gd name="T6" fmla="*/ 952 w 2959"/>
                <a:gd name="T7" fmla="*/ 211 h 934"/>
                <a:gd name="T8" fmla="*/ 983 w 2959"/>
                <a:gd name="T9" fmla="*/ 138 h 934"/>
                <a:gd name="T10" fmla="*/ 1063 w 2959"/>
                <a:gd name="T11" fmla="*/ 73 h 934"/>
                <a:gd name="T12" fmla="*/ 1123 w 2959"/>
                <a:gd name="T13" fmla="*/ 41 h 934"/>
                <a:gd name="T14" fmla="*/ 1283 w 2959"/>
                <a:gd name="T15" fmla="*/ 0 h 934"/>
                <a:gd name="T16" fmla="*/ 1464 w 2959"/>
                <a:gd name="T17" fmla="*/ 0 h 934"/>
                <a:gd name="T18" fmla="*/ 1635 w 2959"/>
                <a:gd name="T19" fmla="*/ 33 h 934"/>
                <a:gd name="T20" fmla="*/ 1795 w 2959"/>
                <a:gd name="T21" fmla="*/ 90 h 934"/>
                <a:gd name="T22" fmla="*/ 1915 w 2959"/>
                <a:gd name="T23" fmla="*/ 179 h 934"/>
                <a:gd name="T24" fmla="*/ 1996 w 2959"/>
                <a:gd name="T25" fmla="*/ 276 h 934"/>
                <a:gd name="T26" fmla="*/ 1996 w 2959"/>
                <a:gd name="T27" fmla="*/ 398 h 934"/>
                <a:gd name="T28" fmla="*/ 1905 w 2959"/>
                <a:gd name="T29" fmla="*/ 528 h 934"/>
                <a:gd name="T30" fmla="*/ 1976 w 2959"/>
                <a:gd name="T31" fmla="*/ 528 h 934"/>
                <a:gd name="T32" fmla="*/ 2116 w 2959"/>
                <a:gd name="T33" fmla="*/ 528 h 934"/>
                <a:gd name="T34" fmla="*/ 2206 w 2959"/>
                <a:gd name="T35" fmla="*/ 544 h 934"/>
                <a:gd name="T36" fmla="*/ 2236 w 2959"/>
                <a:gd name="T37" fmla="*/ 577 h 934"/>
                <a:gd name="T38" fmla="*/ 2226 w 2959"/>
                <a:gd name="T39" fmla="*/ 617 h 934"/>
                <a:gd name="T40" fmla="*/ 2206 w 2959"/>
                <a:gd name="T41" fmla="*/ 650 h 934"/>
                <a:gd name="T42" fmla="*/ 2307 w 2959"/>
                <a:gd name="T43" fmla="*/ 658 h 934"/>
                <a:gd name="T44" fmla="*/ 2377 w 2959"/>
                <a:gd name="T45" fmla="*/ 682 h 934"/>
                <a:gd name="T46" fmla="*/ 2407 w 2959"/>
                <a:gd name="T47" fmla="*/ 739 h 934"/>
                <a:gd name="T48" fmla="*/ 2467 w 2959"/>
                <a:gd name="T49" fmla="*/ 731 h 934"/>
                <a:gd name="T50" fmla="*/ 2698 w 2959"/>
                <a:gd name="T51" fmla="*/ 731 h 934"/>
                <a:gd name="T52" fmla="*/ 2868 w 2959"/>
                <a:gd name="T53" fmla="*/ 747 h 934"/>
                <a:gd name="T54" fmla="*/ 2939 w 2959"/>
                <a:gd name="T55" fmla="*/ 772 h 934"/>
                <a:gd name="T56" fmla="*/ 2959 w 2959"/>
                <a:gd name="T57" fmla="*/ 796 h 934"/>
                <a:gd name="T58" fmla="*/ 2919 w 2959"/>
                <a:gd name="T59" fmla="*/ 828 h 934"/>
                <a:gd name="T60" fmla="*/ 2688 w 2959"/>
                <a:gd name="T61" fmla="*/ 885 h 934"/>
                <a:gd name="T62" fmla="*/ 2307 w 2959"/>
                <a:gd name="T63" fmla="*/ 918 h 934"/>
                <a:gd name="T64" fmla="*/ 1946 w 2959"/>
                <a:gd name="T65" fmla="*/ 901 h 934"/>
                <a:gd name="T66" fmla="*/ 1825 w 2959"/>
                <a:gd name="T67" fmla="*/ 885 h 934"/>
                <a:gd name="T68" fmla="*/ 1394 w 2959"/>
                <a:gd name="T69" fmla="*/ 934 h 934"/>
                <a:gd name="T70" fmla="*/ 1213 w 2959"/>
                <a:gd name="T71" fmla="*/ 934 h 934"/>
                <a:gd name="T72" fmla="*/ 782 w 2959"/>
                <a:gd name="T73" fmla="*/ 901 h 934"/>
                <a:gd name="T74" fmla="*/ 351 w 2959"/>
                <a:gd name="T75" fmla="*/ 861 h 934"/>
                <a:gd name="T76" fmla="*/ 270 w 2959"/>
                <a:gd name="T77" fmla="*/ 837 h 934"/>
                <a:gd name="T78" fmla="*/ 110 w 2959"/>
                <a:gd name="T79" fmla="*/ 755 h 934"/>
                <a:gd name="T80" fmla="*/ 20 w 2959"/>
                <a:gd name="T81" fmla="*/ 674 h 934"/>
                <a:gd name="T82" fmla="*/ 0 w 2959"/>
                <a:gd name="T83" fmla="*/ 609 h 934"/>
                <a:gd name="T84" fmla="*/ 0 w 2959"/>
                <a:gd name="T85" fmla="*/ 544 h 934"/>
                <a:gd name="T86" fmla="*/ 50 w 2959"/>
                <a:gd name="T87" fmla="*/ 471 h 934"/>
                <a:gd name="T88" fmla="*/ 90 w 2959"/>
                <a:gd name="T89" fmla="*/ 439 h 934"/>
                <a:gd name="T90" fmla="*/ 150 w 2959"/>
                <a:gd name="T91" fmla="*/ 414 h 934"/>
                <a:gd name="T92" fmla="*/ 240 w 2959"/>
                <a:gd name="T93" fmla="*/ 406 h 934"/>
                <a:gd name="T94" fmla="*/ 361 w 2959"/>
                <a:gd name="T95" fmla="*/ 439 h 934"/>
                <a:gd name="T96" fmla="*/ 441 w 2959"/>
                <a:gd name="T97" fmla="*/ 479 h 934"/>
                <a:gd name="T98" fmla="*/ 451 w 2959"/>
                <a:gd name="T99" fmla="*/ 455 h 934"/>
                <a:gd name="T100" fmla="*/ 531 w 2959"/>
                <a:gd name="T101" fmla="*/ 422 h 934"/>
                <a:gd name="T102" fmla="*/ 561 w 2959"/>
                <a:gd name="T103" fmla="*/ 422 h 934"/>
                <a:gd name="T104" fmla="*/ 652 w 2959"/>
                <a:gd name="T105" fmla="*/ 455 h 934"/>
                <a:gd name="T106" fmla="*/ 712 w 2959"/>
                <a:gd name="T107" fmla="*/ 487 h 934"/>
                <a:gd name="T108" fmla="*/ 772 w 2959"/>
                <a:gd name="T109" fmla="*/ 463 h 934"/>
                <a:gd name="T110" fmla="*/ 932 w 2959"/>
                <a:gd name="T111" fmla="*/ 431 h 934"/>
                <a:gd name="T112" fmla="*/ 1013 w 2959"/>
                <a:gd name="T113" fmla="*/ 431 h 934"/>
                <a:gd name="T114" fmla="*/ 1093 w 2959"/>
                <a:gd name="T115" fmla="*/ 447 h 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959" h="934">
                  <a:moveTo>
                    <a:pt x="1103" y="455"/>
                  </a:moveTo>
                  <a:lnTo>
                    <a:pt x="1103" y="455"/>
                  </a:lnTo>
                  <a:lnTo>
                    <a:pt x="1053" y="414"/>
                  </a:lnTo>
                  <a:lnTo>
                    <a:pt x="1003" y="366"/>
                  </a:lnTo>
                  <a:lnTo>
                    <a:pt x="973" y="309"/>
                  </a:lnTo>
                  <a:lnTo>
                    <a:pt x="952" y="276"/>
                  </a:lnTo>
                  <a:lnTo>
                    <a:pt x="952" y="244"/>
                  </a:lnTo>
                  <a:lnTo>
                    <a:pt x="952" y="211"/>
                  </a:lnTo>
                  <a:lnTo>
                    <a:pt x="962" y="179"/>
                  </a:lnTo>
                  <a:lnTo>
                    <a:pt x="983" y="138"/>
                  </a:lnTo>
                  <a:lnTo>
                    <a:pt x="1013" y="106"/>
                  </a:lnTo>
                  <a:lnTo>
                    <a:pt x="1063" y="73"/>
                  </a:lnTo>
                  <a:lnTo>
                    <a:pt x="1123" y="41"/>
                  </a:lnTo>
                  <a:lnTo>
                    <a:pt x="1123" y="41"/>
                  </a:lnTo>
                  <a:lnTo>
                    <a:pt x="1203" y="16"/>
                  </a:lnTo>
                  <a:lnTo>
                    <a:pt x="1283" y="0"/>
                  </a:lnTo>
                  <a:lnTo>
                    <a:pt x="1374" y="0"/>
                  </a:lnTo>
                  <a:lnTo>
                    <a:pt x="1464" y="0"/>
                  </a:lnTo>
                  <a:lnTo>
                    <a:pt x="1544" y="16"/>
                  </a:lnTo>
                  <a:lnTo>
                    <a:pt x="1635" y="33"/>
                  </a:lnTo>
                  <a:lnTo>
                    <a:pt x="1715" y="57"/>
                  </a:lnTo>
                  <a:lnTo>
                    <a:pt x="1795" y="90"/>
                  </a:lnTo>
                  <a:lnTo>
                    <a:pt x="1865" y="130"/>
                  </a:lnTo>
                  <a:lnTo>
                    <a:pt x="1915" y="179"/>
                  </a:lnTo>
                  <a:lnTo>
                    <a:pt x="1966" y="228"/>
                  </a:lnTo>
                  <a:lnTo>
                    <a:pt x="1996" y="276"/>
                  </a:lnTo>
                  <a:lnTo>
                    <a:pt x="2006" y="333"/>
                  </a:lnTo>
                  <a:lnTo>
                    <a:pt x="1996" y="398"/>
                  </a:lnTo>
                  <a:lnTo>
                    <a:pt x="1966" y="463"/>
                  </a:lnTo>
                  <a:lnTo>
                    <a:pt x="1905" y="528"/>
                  </a:lnTo>
                  <a:lnTo>
                    <a:pt x="1905" y="528"/>
                  </a:lnTo>
                  <a:lnTo>
                    <a:pt x="1976" y="528"/>
                  </a:lnTo>
                  <a:lnTo>
                    <a:pt x="2046" y="520"/>
                  </a:lnTo>
                  <a:lnTo>
                    <a:pt x="2116" y="528"/>
                  </a:lnTo>
                  <a:lnTo>
                    <a:pt x="2186" y="536"/>
                  </a:lnTo>
                  <a:lnTo>
                    <a:pt x="2206" y="544"/>
                  </a:lnTo>
                  <a:lnTo>
                    <a:pt x="2226" y="560"/>
                  </a:lnTo>
                  <a:lnTo>
                    <a:pt x="2236" y="577"/>
                  </a:lnTo>
                  <a:lnTo>
                    <a:pt x="2236" y="593"/>
                  </a:lnTo>
                  <a:lnTo>
                    <a:pt x="2226" y="617"/>
                  </a:lnTo>
                  <a:lnTo>
                    <a:pt x="2206" y="650"/>
                  </a:lnTo>
                  <a:lnTo>
                    <a:pt x="2206" y="650"/>
                  </a:lnTo>
                  <a:lnTo>
                    <a:pt x="2236" y="650"/>
                  </a:lnTo>
                  <a:lnTo>
                    <a:pt x="2307" y="658"/>
                  </a:lnTo>
                  <a:lnTo>
                    <a:pt x="2337" y="666"/>
                  </a:lnTo>
                  <a:lnTo>
                    <a:pt x="2377" y="682"/>
                  </a:lnTo>
                  <a:lnTo>
                    <a:pt x="2397" y="707"/>
                  </a:lnTo>
                  <a:lnTo>
                    <a:pt x="2407" y="739"/>
                  </a:lnTo>
                  <a:lnTo>
                    <a:pt x="2407" y="739"/>
                  </a:lnTo>
                  <a:lnTo>
                    <a:pt x="2467" y="731"/>
                  </a:lnTo>
                  <a:lnTo>
                    <a:pt x="2608" y="731"/>
                  </a:lnTo>
                  <a:lnTo>
                    <a:pt x="2698" y="731"/>
                  </a:lnTo>
                  <a:lnTo>
                    <a:pt x="2788" y="739"/>
                  </a:lnTo>
                  <a:lnTo>
                    <a:pt x="2868" y="747"/>
                  </a:lnTo>
                  <a:lnTo>
                    <a:pt x="2939" y="772"/>
                  </a:lnTo>
                  <a:lnTo>
                    <a:pt x="2939" y="772"/>
                  </a:lnTo>
                  <a:lnTo>
                    <a:pt x="2959" y="780"/>
                  </a:lnTo>
                  <a:lnTo>
                    <a:pt x="2959" y="796"/>
                  </a:lnTo>
                  <a:lnTo>
                    <a:pt x="2949" y="812"/>
                  </a:lnTo>
                  <a:lnTo>
                    <a:pt x="2919" y="828"/>
                  </a:lnTo>
                  <a:lnTo>
                    <a:pt x="2828" y="861"/>
                  </a:lnTo>
                  <a:lnTo>
                    <a:pt x="2688" y="885"/>
                  </a:lnTo>
                  <a:lnTo>
                    <a:pt x="2507" y="910"/>
                  </a:lnTo>
                  <a:lnTo>
                    <a:pt x="2307" y="918"/>
                  </a:lnTo>
                  <a:lnTo>
                    <a:pt x="2076" y="910"/>
                  </a:lnTo>
                  <a:lnTo>
                    <a:pt x="1946" y="901"/>
                  </a:lnTo>
                  <a:lnTo>
                    <a:pt x="1825" y="885"/>
                  </a:lnTo>
                  <a:lnTo>
                    <a:pt x="1825" y="885"/>
                  </a:lnTo>
                  <a:lnTo>
                    <a:pt x="1594" y="918"/>
                  </a:lnTo>
                  <a:lnTo>
                    <a:pt x="1394" y="934"/>
                  </a:lnTo>
                  <a:lnTo>
                    <a:pt x="1294" y="934"/>
                  </a:lnTo>
                  <a:lnTo>
                    <a:pt x="1213" y="934"/>
                  </a:lnTo>
                  <a:lnTo>
                    <a:pt x="1213" y="934"/>
                  </a:lnTo>
                  <a:lnTo>
                    <a:pt x="782" y="901"/>
                  </a:lnTo>
                  <a:lnTo>
                    <a:pt x="541" y="885"/>
                  </a:lnTo>
                  <a:lnTo>
                    <a:pt x="351" y="861"/>
                  </a:lnTo>
                  <a:lnTo>
                    <a:pt x="351" y="861"/>
                  </a:lnTo>
                  <a:lnTo>
                    <a:pt x="270" y="837"/>
                  </a:lnTo>
                  <a:lnTo>
                    <a:pt x="180" y="804"/>
                  </a:lnTo>
                  <a:lnTo>
                    <a:pt x="110" y="755"/>
                  </a:lnTo>
                  <a:lnTo>
                    <a:pt x="50" y="707"/>
                  </a:lnTo>
                  <a:lnTo>
                    <a:pt x="20" y="674"/>
                  </a:lnTo>
                  <a:lnTo>
                    <a:pt x="10" y="642"/>
                  </a:lnTo>
                  <a:lnTo>
                    <a:pt x="0" y="609"/>
                  </a:lnTo>
                  <a:lnTo>
                    <a:pt x="0" y="577"/>
                  </a:lnTo>
                  <a:lnTo>
                    <a:pt x="0" y="544"/>
                  </a:lnTo>
                  <a:lnTo>
                    <a:pt x="20" y="504"/>
                  </a:lnTo>
                  <a:lnTo>
                    <a:pt x="50" y="471"/>
                  </a:lnTo>
                  <a:lnTo>
                    <a:pt x="90" y="439"/>
                  </a:lnTo>
                  <a:lnTo>
                    <a:pt x="90" y="439"/>
                  </a:lnTo>
                  <a:lnTo>
                    <a:pt x="120" y="422"/>
                  </a:lnTo>
                  <a:lnTo>
                    <a:pt x="150" y="414"/>
                  </a:lnTo>
                  <a:lnTo>
                    <a:pt x="190" y="406"/>
                  </a:lnTo>
                  <a:lnTo>
                    <a:pt x="240" y="406"/>
                  </a:lnTo>
                  <a:lnTo>
                    <a:pt x="300" y="414"/>
                  </a:lnTo>
                  <a:lnTo>
                    <a:pt x="361" y="439"/>
                  </a:lnTo>
                  <a:lnTo>
                    <a:pt x="441" y="479"/>
                  </a:lnTo>
                  <a:lnTo>
                    <a:pt x="441" y="479"/>
                  </a:lnTo>
                  <a:lnTo>
                    <a:pt x="441" y="471"/>
                  </a:lnTo>
                  <a:lnTo>
                    <a:pt x="451" y="455"/>
                  </a:lnTo>
                  <a:lnTo>
                    <a:pt x="481" y="439"/>
                  </a:lnTo>
                  <a:lnTo>
                    <a:pt x="531" y="422"/>
                  </a:lnTo>
                  <a:lnTo>
                    <a:pt x="531" y="422"/>
                  </a:lnTo>
                  <a:lnTo>
                    <a:pt x="561" y="422"/>
                  </a:lnTo>
                  <a:lnTo>
                    <a:pt x="601" y="431"/>
                  </a:lnTo>
                  <a:lnTo>
                    <a:pt x="652" y="455"/>
                  </a:lnTo>
                  <a:lnTo>
                    <a:pt x="692" y="479"/>
                  </a:lnTo>
                  <a:lnTo>
                    <a:pt x="712" y="487"/>
                  </a:lnTo>
                  <a:lnTo>
                    <a:pt x="712" y="487"/>
                  </a:lnTo>
                  <a:lnTo>
                    <a:pt x="772" y="463"/>
                  </a:lnTo>
                  <a:lnTo>
                    <a:pt x="842" y="447"/>
                  </a:lnTo>
                  <a:lnTo>
                    <a:pt x="932" y="431"/>
                  </a:lnTo>
                  <a:lnTo>
                    <a:pt x="932" y="431"/>
                  </a:lnTo>
                  <a:lnTo>
                    <a:pt x="1013" y="431"/>
                  </a:lnTo>
                  <a:lnTo>
                    <a:pt x="1063" y="439"/>
                  </a:lnTo>
                  <a:lnTo>
                    <a:pt x="1093" y="447"/>
                  </a:lnTo>
                  <a:lnTo>
                    <a:pt x="1103" y="45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4958" y="1924"/>
              <a:ext cx="270" cy="219"/>
            </a:xfrm>
            <a:custGeom>
              <a:avLst/>
              <a:gdLst>
                <a:gd name="T0" fmla="*/ 10 w 270"/>
                <a:gd name="T1" fmla="*/ 0 h 219"/>
                <a:gd name="T2" fmla="*/ 10 w 270"/>
                <a:gd name="T3" fmla="*/ 0 h 219"/>
                <a:gd name="T4" fmla="*/ 40 w 270"/>
                <a:gd name="T5" fmla="*/ 32 h 219"/>
                <a:gd name="T6" fmla="*/ 110 w 270"/>
                <a:gd name="T7" fmla="*/ 81 h 219"/>
                <a:gd name="T8" fmla="*/ 110 w 270"/>
                <a:gd name="T9" fmla="*/ 81 h 219"/>
                <a:gd name="T10" fmla="*/ 270 w 270"/>
                <a:gd name="T11" fmla="*/ 170 h 219"/>
                <a:gd name="T12" fmla="*/ 130 w 270"/>
                <a:gd name="T13" fmla="*/ 219 h 219"/>
                <a:gd name="T14" fmla="*/ 130 w 270"/>
                <a:gd name="T15" fmla="*/ 219 h 219"/>
                <a:gd name="T16" fmla="*/ 10 w 270"/>
                <a:gd name="T17" fmla="*/ 89 h 219"/>
                <a:gd name="T18" fmla="*/ 10 w 270"/>
                <a:gd name="T19" fmla="*/ 89 h 219"/>
                <a:gd name="T20" fmla="*/ 0 w 270"/>
                <a:gd name="T21" fmla="*/ 65 h 219"/>
                <a:gd name="T22" fmla="*/ 0 w 270"/>
                <a:gd name="T23" fmla="*/ 40 h 219"/>
                <a:gd name="T24" fmla="*/ 10 w 270"/>
                <a:gd name="T25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0" h="219">
                  <a:moveTo>
                    <a:pt x="10" y="0"/>
                  </a:moveTo>
                  <a:lnTo>
                    <a:pt x="10" y="0"/>
                  </a:lnTo>
                  <a:lnTo>
                    <a:pt x="40" y="32"/>
                  </a:lnTo>
                  <a:lnTo>
                    <a:pt x="110" y="81"/>
                  </a:lnTo>
                  <a:lnTo>
                    <a:pt x="110" y="81"/>
                  </a:lnTo>
                  <a:lnTo>
                    <a:pt x="270" y="170"/>
                  </a:lnTo>
                  <a:lnTo>
                    <a:pt x="130" y="219"/>
                  </a:lnTo>
                  <a:lnTo>
                    <a:pt x="130" y="219"/>
                  </a:lnTo>
                  <a:lnTo>
                    <a:pt x="10" y="89"/>
                  </a:lnTo>
                  <a:lnTo>
                    <a:pt x="10" y="89"/>
                  </a:lnTo>
                  <a:lnTo>
                    <a:pt x="0" y="65"/>
                  </a:lnTo>
                  <a:lnTo>
                    <a:pt x="0" y="40"/>
                  </a:lnTo>
                  <a:lnTo>
                    <a:pt x="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75" name="Freeform 35"/>
            <p:cNvSpPr>
              <a:spLocks/>
            </p:cNvSpPr>
            <p:nvPr/>
          </p:nvSpPr>
          <p:spPr bwMode="auto">
            <a:xfrm>
              <a:off x="4867" y="1851"/>
              <a:ext cx="40" cy="40"/>
            </a:xfrm>
            <a:custGeom>
              <a:avLst/>
              <a:gdLst>
                <a:gd name="T0" fmla="*/ 40 w 40"/>
                <a:gd name="T1" fmla="*/ 0 h 40"/>
                <a:gd name="T2" fmla="*/ 40 w 40"/>
                <a:gd name="T3" fmla="*/ 0 h 40"/>
                <a:gd name="T4" fmla="*/ 40 w 40"/>
                <a:gd name="T5" fmla="*/ 0 h 40"/>
                <a:gd name="T6" fmla="*/ 30 w 40"/>
                <a:gd name="T7" fmla="*/ 8 h 40"/>
                <a:gd name="T8" fmla="*/ 30 w 40"/>
                <a:gd name="T9" fmla="*/ 8 h 40"/>
                <a:gd name="T10" fmla="*/ 10 w 40"/>
                <a:gd name="T11" fmla="*/ 24 h 40"/>
                <a:gd name="T12" fmla="*/ 10 w 40"/>
                <a:gd name="T13" fmla="*/ 40 h 40"/>
                <a:gd name="T14" fmla="*/ 10 w 40"/>
                <a:gd name="T15" fmla="*/ 40 h 40"/>
                <a:gd name="T16" fmla="*/ 10 w 40"/>
                <a:gd name="T17" fmla="*/ 40 h 40"/>
                <a:gd name="T18" fmla="*/ 0 w 40"/>
                <a:gd name="T19" fmla="*/ 32 h 40"/>
                <a:gd name="T20" fmla="*/ 0 w 40"/>
                <a:gd name="T21" fmla="*/ 32 h 40"/>
                <a:gd name="T22" fmla="*/ 10 w 40"/>
                <a:gd name="T23" fmla="*/ 16 h 40"/>
                <a:gd name="T24" fmla="*/ 20 w 40"/>
                <a:gd name="T25" fmla="*/ 0 h 40"/>
                <a:gd name="T26" fmla="*/ 40 w 40"/>
                <a:gd name="T2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" h="40">
                  <a:moveTo>
                    <a:pt x="40" y="0"/>
                  </a:moveTo>
                  <a:lnTo>
                    <a:pt x="40" y="0"/>
                  </a:lnTo>
                  <a:lnTo>
                    <a:pt x="40" y="0"/>
                  </a:lnTo>
                  <a:lnTo>
                    <a:pt x="30" y="8"/>
                  </a:lnTo>
                  <a:lnTo>
                    <a:pt x="30" y="8"/>
                  </a:lnTo>
                  <a:lnTo>
                    <a:pt x="10" y="24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10" y="16"/>
                  </a:lnTo>
                  <a:lnTo>
                    <a:pt x="20" y="0"/>
                  </a:lnTo>
                  <a:lnTo>
                    <a:pt x="4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85" name="Freeform 45"/>
            <p:cNvSpPr>
              <a:spLocks/>
            </p:cNvSpPr>
            <p:nvPr/>
          </p:nvSpPr>
          <p:spPr bwMode="auto">
            <a:xfrm>
              <a:off x="1407" y="1989"/>
              <a:ext cx="10" cy="8"/>
            </a:xfrm>
            <a:custGeom>
              <a:avLst/>
              <a:gdLst>
                <a:gd name="T0" fmla="*/ 0 w 10"/>
                <a:gd name="T1" fmla="*/ 0 h 8"/>
                <a:gd name="T2" fmla="*/ 0 w 10"/>
                <a:gd name="T3" fmla="*/ 0 h 8"/>
                <a:gd name="T4" fmla="*/ 10 w 10"/>
                <a:gd name="T5" fmla="*/ 0 h 8"/>
                <a:gd name="T6" fmla="*/ 10 w 10"/>
                <a:gd name="T7" fmla="*/ 0 h 8"/>
                <a:gd name="T8" fmla="*/ 0 w 10"/>
                <a:gd name="T9" fmla="*/ 8 h 8"/>
                <a:gd name="T10" fmla="*/ 0 w 10"/>
                <a:gd name="T11" fmla="*/ 8 h 8"/>
                <a:gd name="T12" fmla="*/ 0 w 10"/>
                <a:gd name="T13" fmla="*/ 8 h 8"/>
                <a:gd name="T14" fmla="*/ 0 w 10"/>
                <a:gd name="T15" fmla="*/ 8 h 8"/>
                <a:gd name="T16" fmla="*/ 0 w 10"/>
                <a:gd name="T17" fmla="*/ 0 h 8"/>
                <a:gd name="T18" fmla="*/ 0 w 10"/>
                <a:gd name="T19" fmla="*/ 0 h 8"/>
                <a:gd name="T20" fmla="*/ 0 w 10"/>
                <a:gd name="T21" fmla="*/ 0 h 8"/>
                <a:gd name="T22" fmla="*/ 0 w 10"/>
                <a:gd name="T23" fmla="*/ 0 h 8"/>
                <a:gd name="T24" fmla="*/ 0 w 10"/>
                <a:gd name="T2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" h="8">
                  <a:moveTo>
                    <a:pt x="0" y="0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90" name="Freeform 50"/>
            <p:cNvSpPr>
              <a:spLocks/>
            </p:cNvSpPr>
            <p:nvPr/>
          </p:nvSpPr>
          <p:spPr bwMode="auto">
            <a:xfrm>
              <a:off x="2129" y="2110"/>
              <a:ext cx="120" cy="268"/>
            </a:xfrm>
            <a:custGeom>
              <a:avLst/>
              <a:gdLst>
                <a:gd name="T0" fmla="*/ 120 w 120"/>
                <a:gd name="T1" fmla="*/ 0 h 268"/>
                <a:gd name="T2" fmla="*/ 120 w 120"/>
                <a:gd name="T3" fmla="*/ 0 h 268"/>
                <a:gd name="T4" fmla="*/ 80 w 120"/>
                <a:gd name="T5" fmla="*/ 33 h 268"/>
                <a:gd name="T6" fmla="*/ 60 w 120"/>
                <a:gd name="T7" fmla="*/ 65 h 268"/>
                <a:gd name="T8" fmla="*/ 50 w 120"/>
                <a:gd name="T9" fmla="*/ 106 h 268"/>
                <a:gd name="T10" fmla="*/ 50 w 120"/>
                <a:gd name="T11" fmla="*/ 146 h 268"/>
                <a:gd name="T12" fmla="*/ 50 w 120"/>
                <a:gd name="T13" fmla="*/ 146 h 268"/>
                <a:gd name="T14" fmla="*/ 50 w 120"/>
                <a:gd name="T15" fmla="*/ 155 h 268"/>
                <a:gd name="T16" fmla="*/ 50 w 120"/>
                <a:gd name="T17" fmla="*/ 155 h 268"/>
                <a:gd name="T18" fmla="*/ 50 w 120"/>
                <a:gd name="T19" fmla="*/ 203 h 268"/>
                <a:gd name="T20" fmla="*/ 40 w 120"/>
                <a:gd name="T21" fmla="*/ 228 h 268"/>
                <a:gd name="T22" fmla="*/ 30 w 120"/>
                <a:gd name="T23" fmla="*/ 244 h 268"/>
                <a:gd name="T24" fmla="*/ 30 w 120"/>
                <a:gd name="T25" fmla="*/ 252 h 268"/>
                <a:gd name="T26" fmla="*/ 30 w 120"/>
                <a:gd name="T27" fmla="*/ 252 h 268"/>
                <a:gd name="T28" fmla="*/ 10 w 120"/>
                <a:gd name="T29" fmla="*/ 252 h 268"/>
                <a:gd name="T30" fmla="*/ 0 w 120"/>
                <a:gd name="T31" fmla="*/ 260 h 268"/>
                <a:gd name="T32" fmla="*/ 0 w 120"/>
                <a:gd name="T33" fmla="*/ 260 h 268"/>
                <a:gd name="T34" fmla="*/ 20 w 120"/>
                <a:gd name="T35" fmla="*/ 268 h 268"/>
                <a:gd name="T36" fmla="*/ 30 w 120"/>
                <a:gd name="T37" fmla="*/ 260 h 268"/>
                <a:gd name="T38" fmla="*/ 30 w 120"/>
                <a:gd name="T39" fmla="*/ 260 h 268"/>
                <a:gd name="T40" fmla="*/ 50 w 120"/>
                <a:gd name="T41" fmla="*/ 252 h 268"/>
                <a:gd name="T42" fmla="*/ 60 w 120"/>
                <a:gd name="T43" fmla="*/ 228 h 268"/>
                <a:gd name="T44" fmla="*/ 60 w 120"/>
                <a:gd name="T45" fmla="*/ 155 h 268"/>
                <a:gd name="T46" fmla="*/ 60 w 120"/>
                <a:gd name="T47" fmla="*/ 146 h 268"/>
                <a:gd name="T48" fmla="*/ 60 w 120"/>
                <a:gd name="T49" fmla="*/ 146 h 268"/>
                <a:gd name="T50" fmla="*/ 60 w 120"/>
                <a:gd name="T51" fmla="*/ 146 h 268"/>
                <a:gd name="T52" fmla="*/ 60 w 120"/>
                <a:gd name="T53" fmla="*/ 106 h 268"/>
                <a:gd name="T54" fmla="*/ 70 w 120"/>
                <a:gd name="T55" fmla="*/ 73 h 268"/>
                <a:gd name="T56" fmla="*/ 90 w 120"/>
                <a:gd name="T57" fmla="*/ 41 h 268"/>
                <a:gd name="T58" fmla="*/ 120 w 120"/>
                <a:gd name="T59" fmla="*/ 8 h 268"/>
                <a:gd name="T60" fmla="*/ 120 w 120"/>
                <a:gd name="T61" fmla="*/ 0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0" h="268">
                  <a:moveTo>
                    <a:pt x="120" y="0"/>
                  </a:moveTo>
                  <a:lnTo>
                    <a:pt x="120" y="0"/>
                  </a:lnTo>
                  <a:lnTo>
                    <a:pt x="80" y="33"/>
                  </a:lnTo>
                  <a:lnTo>
                    <a:pt x="60" y="65"/>
                  </a:lnTo>
                  <a:lnTo>
                    <a:pt x="50" y="106"/>
                  </a:lnTo>
                  <a:lnTo>
                    <a:pt x="50" y="146"/>
                  </a:lnTo>
                  <a:lnTo>
                    <a:pt x="50" y="146"/>
                  </a:lnTo>
                  <a:lnTo>
                    <a:pt x="50" y="155"/>
                  </a:lnTo>
                  <a:lnTo>
                    <a:pt x="50" y="155"/>
                  </a:lnTo>
                  <a:lnTo>
                    <a:pt x="50" y="203"/>
                  </a:lnTo>
                  <a:lnTo>
                    <a:pt x="40" y="228"/>
                  </a:lnTo>
                  <a:lnTo>
                    <a:pt x="30" y="244"/>
                  </a:lnTo>
                  <a:lnTo>
                    <a:pt x="30" y="252"/>
                  </a:lnTo>
                  <a:lnTo>
                    <a:pt x="30" y="252"/>
                  </a:lnTo>
                  <a:lnTo>
                    <a:pt x="10" y="252"/>
                  </a:lnTo>
                  <a:lnTo>
                    <a:pt x="0" y="260"/>
                  </a:lnTo>
                  <a:lnTo>
                    <a:pt x="0" y="260"/>
                  </a:lnTo>
                  <a:lnTo>
                    <a:pt x="20" y="268"/>
                  </a:lnTo>
                  <a:lnTo>
                    <a:pt x="30" y="260"/>
                  </a:lnTo>
                  <a:lnTo>
                    <a:pt x="30" y="260"/>
                  </a:lnTo>
                  <a:lnTo>
                    <a:pt x="50" y="252"/>
                  </a:lnTo>
                  <a:lnTo>
                    <a:pt x="60" y="228"/>
                  </a:lnTo>
                  <a:lnTo>
                    <a:pt x="60" y="155"/>
                  </a:lnTo>
                  <a:lnTo>
                    <a:pt x="60" y="146"/>
                  </a:lnTo>
                  <a:lnTo>
                    <a:pt x="60" y="146"/>
                  </a:lnTo>
                  <a:lnTo>
                    <a:pt x="60" y="146"/>
                  </a:lnTo>
                  <a:lnTo>
                    <a:pt x="60" y="106"/>
                  </a:lnTo>
                  <a:lnTo>
                    <a:pt x="70" y="73"/>
                  </a:lnTo>
                  <a:lnTo>
                    <a:pt x="90" y="41"/>
                  </a:lnTo>
                  <a:lnTo>
                    <a:pt x="120" y="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1D19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91" name="Freeform 51"/>
            <p:cNvSpPr>
              <a:spLocks/>
            </p:cNvSpPr>
            <p:nvPr/>
          </p:nvSpPr>
          <p:spPr bwMode="auto">
            <a:xfrm>
              <a:off x="2189" y="2330"/>
              <a:ext cx="191" cy="203"/>
            </a:xfrm>
            <a:custGeom>
              <a:avLst/>
              <a:gdLst>
                <a:gd name="T0" fmla="*/ 70 w 191"/>
                <a:gd name="T1" fmla="*/ 0 h 203"/>
                <a:gd name="T2" fmla="*/ 70 w 191"/>
                <a:gd name="T3" fmla="*/ 0 h 203"/>
                <a:gd name="T4" fmla="*/ 80 w 191"/>
                <a:gd name="T5" fmla="*/ 16 h 203"/>
                <a:gd name="T6" fmla="*/ 120 w 191"/>
                <a:gd name="T7" fmla="*/ 65 h 203"/>
                <a:gd name="T8" fmla="*/ 120 w 191"/>
                <a:gd name="T9" fmla="*/ 65 h 203"/>
                <a:gd name="T10" fmla="*/ 160 w 191"/>
                <a:gd name="T11" fmla="*/ 113 h 203"/>
                <a:gd name="T12" fmla="*/ 181 w 191"/>
                <a:gd name="T13" fmla="*/ 138 h 203"/>
                <a:gd name="T14" fmla="*/ 181 w 191"/>
                <a:gd name="T15" fmla="*/ 154 h 203"/>
                <a:gd name="T16" fmla="*/ 181 w 191"/>
                <a:gd name="T17" fmla="*/ 154 h 203"/>
                <a:gd name="T18" fmla="*/ 181 w 191"/>
                <a:gd name="T19" fmla="*/ 186 h 203"/>
                <a:gd name="T20" fmla="*/ 181 w 191"/>
                <a:gd name="T21" fmla="*/ 194 h 203"/>
                <a:gd name="T22" fmla="*/ 191 w 191"/>
                <a:gd name="T23" fmla="*/ 194 h 203"/>
                <a:gd name="T24" fmla="*/ 191 w 191"/>
                <a:gd name="T25" fmla="*/ 194 h 203"/>
                <a:gd name="T26" fmla="*/ 191 w 191"/>
                <a:gd name="T27" fmla="*/ 203 h 203"/>
                <a:gd name="T28" fmla="*/ 170 w 191"/>
                <a:gd name="T29" fmla="*/ 203 h 203"/>
                <a:gd name="T30" fmla="*/ 170 w 191"/>
                <a:gd name="T31" fmla="*/ 203 h 203"/>
                <a:gd name="T32" fmla="*/ 130 w 191"/>
                <a:gd name="T33" fmla="*/ 203 h 203"/>
                <a:gd name="T34" fmla="*/ 110 w 191"/>
                <a:gd name="T35" fmla="*/ 203 h 203"/>
                <a:gd name="T36" fmla="*/ 110 w 191"/>
                <a:gd name="T37" fmla="*/ 186 h 203"/>
                <a:gd name="T38" fmla="*/ 110 w 191"/>
                <a:gd name="T39" fmla="*/ 186 h 203"/>
                <a:gd name="T40" fmla="*/ 120 w 191"/>
                <a:gd name="T41" fmla="*/ 170 h 203"/>
                <a:gd name="T42" fmla="*/ 110 w 191"/>
                <a:gd name="T43" fmla="*/ 162 h 203"/>
                <a:gd name="T44" fmla="*/ 100 w 191"/>
                <a:gd name="T45" fmla="*/ 146 h 203"/>
                <a:gd name="T46" fmla="*/ 100 w 191"/>
                <a:gd name="T47" fmla="*/ 146 h 203"/>
                <a:gd name="T48" fmla="*/ 40 w 191"/>
                <a:gd name="T49" fmla="*/ 97 h 203"/>
                <a:gd name="T50" fmla="*/ 0 w 191"/>
                <a:gd name="T51" fmla="*/ 73 h 203"/>
                <a:gd name="T52" fmla="*/ 70 w 191"/>
                <a:gd name="T53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91" h="203">
                  <a:moveTo>
                    <a:pt x="70" y="0"/>
                  </a:moveTo>
                  <a:lnTo>
                    <a:pt x="70" y="0"/>
                  </a:lnTo>
                  <a:lnTo>
                    <a:pt x="80" y="16"/>
                  </a:lnTo>
                  <a:lnTo>
                    <a:pt x="120" y="65"/>
                  </a:lnTo>
                  <a:lnTo>
                    <a:pt x="120" y="65"/>
                  </a:lnTo>
                  <a:lnTo>
                    <a:pt x="160" y="113"/>
                  </a:lnTo>
                  <a:lnTo>
                    <a:pt x="181" y="138"/>
                  </a:lnTo>
                  <a:lnTo>
                    <a:pt x="181" y="154"/>
                  </a:lnTo>
                  <a:lnTo>
                    <a:pt x="181" y="154"/>
                  </a:lnTo>
                  <a:lnTo>
                    <a:pt x="181" y="186"/>
                  </a:lnTo>
                  <a:lnTo>
                    <a:pt x="181" y="194"/>
                  </a:lnTo>
                  <a:lnTo>
                    <a:pt x="191" y="194"/>
                  </a:lnTo>
                  <a:lnTo>
                    <a:pt x="191" y="194"/>
                  </a:lnTo>
                  <a:lnTo>
                    <a:pt x="191" y="203"/>
                  </a:lnTo>
                  <a:lnTo>
                    <a:pt x="170" y="203"/>
                  </a:lnTo>
                  <a:lnTo>
                    <a:pt x="170" y="203"/>
                  </a:lnTo>
                  <a:lnTo>
                    <a:pt x="130" y="203"/>
                  </a:lnTo>
                  <a:lnTo>
                    <a:pt x="110" y="203"/>
                  </a:lnTo>
                  <a:lnTo>
                    <a:pt x="110" y="186"/>
                  </a:lnTo>
                  <a:lnTo>
                    <a:pt x="110" y="186"/>
                  </a:lnTo>
                  <a:lnTo>
                    <a:pt x="120" y="170"/>
                  </a:lnTo>
                  <a:lnTo>
                    <a:pt x="110" y="162"/>
                  </a:lnTo>
                  <a:lnTo>
                    <a:pt x="100" y="146"/>
                  </a:lnTo>
                  <a:lnTo>
                    <a:pt x="100" y="146"/>
                  </a:lnTo>
                  <a:lnTo>
                    <a:pt x="40" y="97"/>
                  </a:lnTo>
                  <a:lnTo>
                    <a:pt x="0" y="73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332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92" name="Freeform 52"/>
            <p:cNvSpPr>
              <a:spLocks/>
            </p:cNvSpPr>
            <p:nvPr/>
          </p:nvSpPr>
          <p:spPr bwMode="auto">
            <a:xfrm>
              <a:off x="1838" y="2370"/>
              <a:ext cx="150" cy="211"/>
            </a:xfrm>
            <a:custGeom>
              <a:avLst/>
              <a:gdLst>
                <a:gd name="T0" fmla="*/ 0 w 150"/>
                <a:gd name="T1" fmla="*/ 33 h 211"/>
                <a:gd name="T2" fmla="*/ 0 w 150"/>
                <a:gd name="T3" fmla="*/ 33 h 211"/>
                <a:gd name="T4" fmla="*/ 20 w 150"/>
                <a:gd name="T5" fmla="*/ 49 h 211"/>
                <a:gd name="T6" fmla="*/ 40 w 150"/>
                <a:gd name="T7" fmla="*/ 73 h 211"/>
                <a:gd name="T8" fmla="*/ 60 w 150"/>
                <a:gd name="T9" fmla="*/ 106 h 211"/>
                <a:gd name="T10" fmla="*/ 60 w 150"/>
                <a:gd name="T11" fmla="*/ 106 h 211"/>
                <a:gd name="T12" fmla="*/ 80 w 150"/>
                <a:gd name="T13" fmla="*/ 163 h 211"/>
                <a:gd name="T14" fmla="*/ 70 w 150"/>
                <a:gd name="T15" fmla="*/ 195 h 211"/>
                <a:gd name="T16" fmla="*/ 70 w 150"/>
                <a:gd name="T17" fmla="*/ 195 h 211"/>
                <a:gd name="T18" fmla="*/ 70 w 150"/>
                <a:gd name="T19" fmla="*/ 211 h 211"/>
                <a:gd name="T20" fmla="*/ 100 w 150"/>
                <a:gd name="T21" fmla="*/ 211 h 211"/>
                <a:gd name="T22" fmla="*/ 100 w 150"/>
                <a:gd name="T23" fmla="*/ 211 h 211"/>
                <a:gd name="T24" fmla="*/ 130 w 150"/>
                <a:gd name="T25" fmla="*/ 211 h 211"/>
                <a:gd name="T26" fmla="*/ 140 w 150"/>
                <a:gd name="T27" fmla="*/ 203 h 211"/>
                <a:gd name="T28" fmla="*/ 140 w 150"/>
                <a:gd name="T29" fmla="*/ 195 h 211"/>
                <a:gd name="T30" fmla="*/ 140 w 150"/>
                <a:gd name="T31" fmla="*/ 195 h 211"/>
                <a:gd name="T32" fmla="*/ 140 w 150"/>
                <a:gd name="T33" fmla="*/ 179 h 211"/>
                <a:gd name="T34" fmla="*/ 150 w 150"/>
                <a:gd name="T35" fmla="*/ 154 h 211"/>
                <a:gd name="T36" fmla="*/ 150 w 150"/>
                <a:gd name="T37" fmla="*/ 154 h 211"/>
                <a:gd name="T38" fmla="*/ 140 w 150"/>
                <a:gd name="T39" fmla="*/ 114 h 211"/>
                <a:gd name="T40" fmla="*/ 130 w 150"/>
                <a:gd name="T41" fmla="*/ 65 h 211"/>
                <a:gd name="T42" fmla="*/ 130 w 150"/>
                <a:gd name="T43" fmla="*/ 65 h 211"/>
                <a:gd name="T44" fmla="*/ 110 w 150"/>
                <a:gd name="T45" fmla="*/ 25 h 211"/>
                <a:gd name="T46" fmla="*/ 100 w 150"/>
                <a:gd name="T47" fmla="*/ 8 h 211"/>
                <a:gd name="T48" fmla="*/ 100 w 150"/>
                <a:gd name="T49" fmla="*/ 8 h 211"/>
                <a:gd name="T50" fmla="*/ 50 w 150"/>
                <a:gd name="T51" fmla="*/ 0 h 211"/>
                <a:gd name="T52" fmla="*/ 10 w 150"/>
                <a:gd name="T53" fmla="*/ 8 h 211"/>
                <a:gd name="T54" fmla="*/ 0 w 150"/>
                <a:gd name="T55" fmla="*/ 16 h 211"/>
                <a:gd name="T56" fmla="*/ 0 w 150"/>
                <a:gd name="T57" fmla="*/ 3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0" h="211">
                  <a:moveTo>
                    <a:pt x="0" y="33"/>
                  </a:moveTo>
                  <a:lnTo>
                    <a:pt x="0" y="33"/>
                  </a:lnTo>
                  <a:lnTo>
                    <a:pt x="20" y="49"/>
                  </a:lnTo>
                  <a:lnTo>
                    <a:pt x="40" y="73"/>
                  </a:lnTo>
                  <a:lnTo>
                    <a:pt x="60" y="106"/>
                  </a:lnTo>
                  <a:lnTo>
                    <a:pt x="60" y="106"/>
                  </a:lnTo>
                  <a:lnTo>
                    <a:pt x="80" y="163"/>
                  </a:lnTo>
                  <a:lnTo>
                    <a:pt x="70" y="195"/>
                  </a:lnTo>
                  <a:lnTo>
                    <a:pt x="70" y="195"/>
                  </a:lnTo>
                  <a:lnTo>
                    <a:pt x="70" y="211"/>
                  </a:lnTo>
                  <a:lnTo>
                    <a:pt x="100" y="211"/>
                  </a:lnTo>
                  <a:lnTo>
                    <a:pt x="100" y="211"/>
                  </a:lnTo>
                  <a:lnTo>
                    <a:pt x="130" y="211"/>
                  </a:lnTo>
                  <a:lnTo>
                    <a:pt x="140" y="203"/>
                  </a:lnTo>
                  <a:lnTo>
                    <a:pt x="140" y="195"/>
                  </a:lnTo>
                  <a:lnTo>
                    <a:pt x="140" y="195"/>
                  </a:lnTo>
                  <a:lnTo>
                    <a:pt x="140" y="179"/>
                  </a:lnTo>
                  <a:lnTo>
                    <a:pt x="150" y="154"/>
                  </a:lnTo>
                  <a:lnTo>
                    <a:pt x="150" y="154"/>
                  </a:lnTo>
                  <a:lnTo>
                    <a:pt x="140" y="114"/>
                  </a:lnTo>
                  <a:lnTo>
                    <a:pt x="130" y="65"/>
                  </a:lnTo>
                  <a:lnTo>
                    <a:pt x="130" y="65"/>
                  </a:lnTo>
                  <a:lnTo>
                    <a:pt x="110" y="25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50" y="0"/>
                  </a:lnTo>
                  <a:lnTo>
                    <a:pt x="10" y="8"/>
                  </a:lnTo>
                  <a:lnTo>
                    <a:pt x="0" y="16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332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93" name="Freeform 53"/>
            <p:cNvSpPr>
              <a:spLocks/>
            </p:cNvSpPr>
            <p:nvPr/>
          </p:nvSpPr>
          <p:spPr bwMode="auto">
            <a:xfrm>
              <a:off x="1838" y="2370"/>
              <a:ext cx="150" cy="211"/>
            </a:xfrm>
            <a:custGeom>
              <a:avLst/>
              <a:gdLst>
                <a:gd name="T0" fmla="*/ 0 w 150"/>
                <a:gd name="T1" fmla="*/ 33 h 211"/>
                <a:gd name="T2" fmla="*/ 0 w 150"/>
                <a:gd name="T3" fmla="*/ 33 h 211"/>
                <a:gd name="T4" fmla="*/ 20 w 150"/>
                <a:gd name="T5" fmla="*/ 49 h 211"/>
                <a:gd name="T6" fmla="*/ 40 w 150"/>
                <a:gd name="T7" fmla="*/ 73 h 211"/>
                <a:gd name="T8" fmla="*/ 60 w 150"/>
                <a:gd name="T9" fmla="*/ 106 h 211"/>
                <a:gd name="T10" fmla="*/ 60 w 150"/>
                <a:gd name="T11" fmla="*/ 106 h 211"/>
                <a:gd name="T12" fmla="*/ 80 w 150"/>
                <a:gd name="T13" fmla="*/ 163 h 211"/>
                <a:gd name="T14" fmla="*/ 70 w 150"/>
                <a:gd name="T15" fmla="*/ 195 h 211"/>
                <a:gd name="T16" fmla="*/ 70 w 150"/>
                <a:gd name="T17" fmla="*/ 195 h 211"/>
                <a:gd name="T18" fmla="*/ 70 w 150"/>
                <a:gd name="T19" fmla="*/ 211 h 211"/>
                <a:gd name="T20" fmla="*/ 100 w 150"/>
                <a:gd name="T21" fmla="*/ 211 h 211"/>
                <a:gd name="T22" fmla="*/ 100 w 150"/>
                <a:gd name="T23" fmla="*/ 211 h 211"/>
                <a:gd name="T24" fmla="*/ 130 w 150"/>
                <a:gd name="T25" fmla="*/ 211 h 211"/>
                <a:gd name="T26" fmla="*/ 140 w 150"/>
                <a:gd name="T27" fmla="*/ 203 h 211"/>
                <a:gd name="T28" fmla="*/ 140 w 150"/>
                <a:gd name="T29" fmla="*/ 195 h 211"/>
                <a:gd name="T30" fmla="*/ 140 w 150"/>
                <a:gd name="T31" fmla="*/ 195 h 211"/>
                <a:gd name="T32" fmla="*/ 140 w 150"/>
                <a:gd name="T33" fmla="*/ 179 h 211"/>
                <a:gd name="T34" fmla="*/ 150 w 150"/>
                <a:gd name="T35" fmla="*/ 154 h 211"/>
                <a:gd name="T36" fmla="*/ 150 w 150"/>
                <a:gd name="T37" fmla="*/ 154 h 211"/>
                <a:gd name="T38" fmla="*/ 140 w 150"/>
                <a:gd name="T39" fmla="*/ 114 h 211"/>
                <a:gd name="T40" fmla="*/ 130 w 150"/>
                <a:gd name="T41" fmla="*/ 65 h 211"/>
                <a:gd name="T42" fmla="*/ 130 w 150"/>
                <a:gd name="T43" fmla="*/ 65 h 211"/>
                <a:gd name="T44" fmla="*/ 110 w 150"/>
                <a:gd name="T45" fmla="*/ 25 h 211"/>
                <a:gd name="T46" fmla="*/ 100 w 150"/>
                <a:gd name="T47" fmla="*/ 8 h 211"/>
                <a:gd name="T48" fmla="*/ 100 w 150"/>
                <a:gd name="T49" fmla="*/ 8 h 211"/>
                <a:gd name="T50" fmla="*/ 50 w 150"/>
                <a:gd name="T51" fmla="*/ 0 h 211"/>
                <a:gd name="T52" fmla="*/ 10 w 150"/>
                <a:gd name="T53" fmla="*/ 8 h 211"/>
                <a:gd name="T54" fmla="*/ 0 w 150"/>
                <a:gd name="T55" fmla="*/ 16 h 211"/>
                <a:gd name="T56" fmla="*/ 0 w 150"/>
                <a:gd name="T57" fmla="*/ 3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0" h="211">
                  <a:moveTo>
                    <a:pt x="0" y="33"/>
                  </a:moveTo>
                  <a:lnTo>
                    <a:pt x="0" y="33"/>
                  </a:lnTo>
                  <a:lnTo>
                    <a:pt x="20" y="49"/>
                  </a:lnTo>
                  <a:lnTo>
                    <a:pt x="40" y="73"/>
                  </a:lnTo>
                  <a:lnTo>
                    <a:pt x="60" y="106"/>
                  </a:lnTo>
                  <a:lnTo>
                    <a:pt x="60" y="106"/>
                  </a:lnTo>
                  <a:lnTo>
                    <a:pt x="80" y="163"/>
                  </a:lnTo>
                  <a:lnTo>
                    <a:pt x="70" y="195"/>
                  </a:lnTo>
                  <a:lnTo>
                    <a:pt x="70" y="195"/>
                  </a:lnTo>
                  <a:lnTo>
                    <a:pt x="70" y="211"/>
                  </a:lnTo>
                  <a:lnTo>
                    <a:pt x="100" y="211"/>
                  </a:lnTo>
                  <a:lnTo>
                    <a:pt x="100" y="211"/>
                  </a:lnTo>
                  <a:lnTo>
                    <a:pt x="130" y="211"/>
                  </a:lnTo>
                  <a:lnTo>
                    <a:pt x="140" y="203"/>
                  </a:lnTo>
                  <a:lnTo>
                    <a:pt x="140" y="195"/>
                  </a:lnTo>
                  <a:lnTo>
                    <a:pt x="140" y="195"/>
                  </a:lnTo>
                  <a:lnTo>
                    <a:pt x="140" y="179"/>
                  </a:lnTo>
                  <a:lnTo>
                    <a:pt x="150" y="154"/>
                  </a:lnTo>
                  <a:lnTo>
                    <a:pt x="150" y="154"/>
                  </a:lnTo>
                  <a:lnTo>
                    <a:pt x="140" y="114"/>
                  </a:lnTo>
                  <a:lnTo>
                    <a:pt x="130" y="65"/>
                  </a:lnTo>
                  <a:lnTo>
                    <a:pt x="130" y="65"/>
                  </a:lnTo>
                  <a:lnTo>
                    <a:pt x="110" y="25"/>
                  </a:lnTo>
                  <a:lnTo>
                    <a:pt x="100" y="8"/>
                  </a:lnTo>
                  <a:lnTo>
                    <a:pt x="100" y="8"/>
                  </a:lnTo>
                  <a:lnTo>
                    <a:pt x="50" y="0"/>
                  </a:lnTo>
                  <a:lnTo>
                    <a:pt x="10" y="8"/>
                  </a:lnTo>
                  <a:lnTo>
                    <a:pt x="0" y="16"/>
                  </a:lnTo>
                  <a:lnTo>
                    <a:pt x="0" y="3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95" name="Freeform 55"/>
            <p:cNvSpPr>
              <a:spLocks/>
            </p:cNvSpPr>
            <p:nvPr/>
          </p:nvSpPr>
          <p:spPr bwMode="auto">
            <a:xfrm>
              <a:off x="1707" y="2086"/>
              <a:ext cx="1024" cy="528"/>
            </a:xfrm>
            <a:custGeom>
              <a:avLst/>
              <a:gdLst>
                <a:gd name="T0" fmla="*/ 622 w 1024"/>
                <a:gd name="T1" fmla="*/ 16 h 528"/>
                <a:gd name="T2" fmla="*/ 673 w 1024"/>
                <a:gd name="T3" fmla="*/ 8 h 528"/>
                <a:gd name="T4" fmla="*/ 723 w 1024"/>
                <a:gd name="T5" fmla="*/ 24 h 528"/>
                <a:gd name="T6" fmla="*/ 763 w 1024"/>
                <a:gd name="T7" fmla="*/ 65 h 528"/>
                <a:gd name="T8" fmla="*/ 793 w 1024"/>
                <a:gd name="T9" fmla="*/ 122 h 528"/>
                <a:gd name="T10" fmla="*/ 833 w 1024"/>
                <a:gd name="T11" fmla="*/ 203 h 528"/>
                <a:gd name="T12" fmla="*/ 863 w 1024"/>
                <a:gd name="T13" fmla="*/ 211 h 528"/>
                <a:gd name="T14" fmla="*/ 903 w 1024"/>
                <a:gd name="T15" fmla="*/ 211 h 528"/>
                <a:gd name="T16" fmla="*/ 943 w 1024"/>
                <a:gd name="T17" fmla="*/ 179 h 528"/>
                <a:gd name="T18" fmla="*/ 943 w 1024"/>
                <a:gd name="T19" fmla="*/ 146 h 528"/>
                <a:gd name="T20" fmla="*/ 943 w 1024"/>
                <a:gd name="T21" fmla="*/ 73 h 528"/>
                <a:gd name="T22" fmla="*/ 973 w 1024"/>
                <a:gd name="T23" fmla="*/ 65 h 528"/>
                <a:gd name="T24" fmla="*/ 1024 w 1024"/>
                <a:gd name="T25" fmla="*/ 81 h 528"/>
                <a:gd name="T26" fmla="*/ 1014 w 1024"/>
                <a:gd name="T27" fmla="*/ 106 h 528"/>
                <a:gd name="T28" fmla="*/ 1004 w 1024"/>
                <a:gd name="T29" fmla="*/ 97 h 528"/>
                <a:gd name="T30" fmla="*/ 973 w 1024"/>
                <a:gd name="T31" fmla="*/ 106 h 528"/>
                <a:gd name="T32" fmla="*/ 973 w 1024"/>
                <a:gd name="T33" fmla="*/ 122 h 528"/>
                <a:gd name="T34" fmla="*/ 984 w 1024"/>
                <a:gd name="T35" fmla="*/ 170 h 528"/>
                <a:gd name="T36" fmla="*/ 984 w 1024"/>
                <a:gd name="T37" fmla="*/ 187 h 528"/>
                <a:gd name="T38" fmla="*/ 943 w 1024"/>
                <a:gd name="T39" fmla="*/ 227 h 528"/>
                <a:gd name="T40" fmla="*/ 913 w 1024"/>
                <a:gd name="T41" fmla="*/ 244 h 528"/>
                <a:gd name="T42" fmla="*/ 833 w 1024"/>
                <a:gd name="T43" fmla="*/ 260 h 528"/>
                <a:gd name="T44" fmla="*/ 743 w 1024"/>
                <a:gd name="T45" fmla="*/ 235 h 528"/>
                <a:gd name="T46" fmla="*/ 693 w 1024"/>
                <a:gd name="T47" fmla="*/ 219 h 528"/>
                <a:gd name="T48" fmla="*/ 612 w 1024"/>
                <a:gd name="T49" fmla="*/ 219 h 528"/>
                <a:gd name="T50" fmla="*/ 552 w 1024"/>
                <a:gd name="T51" fmla="*/ 260 h 528"/>
                <a:gd name="T52" fmla="*/ 542 w 1024"/>
                <a:gd name="T53" fmla="*/ 390 h 528"/>
                <a:gd name="T54" fmla="*/ 522 w 1024"/>
                <a:gd name="T55" fmla="*/ 455 h 528"/>
                <a:gd name="T56" fmla="*/ 522 w 1024"/>
                <a:gd name="T57" fmla="*/ 479 h 528"/>
                <a:gd name="T58" fmla="*/ 532 w 1024"/>
                <a:gd name="T59" fmla="*/ 495 h 528"/>
                <a:gd name="T60" fmla="*/ 522 w 1024"/>
                <a:gd name="T61" fmla="*/ 512 h 528"/>
                <a:gd name="T62" fmla="*/ 502 w 1024"/>
                <a:gd name="T63" fmla="*/ 512 h 528"/>
                <a:gd name="T64" fmla="*/ 452 w 1024"/>
                <a:gd name="T65" fmla="*/ 512 h 528"/>
                <a:gd name="T66" fmla="*/ 442 w 1024"/>
                <a:gd name="T67" fmla="*/ 503 h 528"/>
                <a:gd name="T68" fmla="*/ 442 w 1024"/>
                <a:gd name="T69" fmla="*/ 390 h 528"/>
                <a:gd name="T70" fmla="*/ 442 w 1024"/>
                <a:gd name="T71" fmla="*/ 349 h 528"/>
                <a:gd name="T72" fmla="*/ 412 w 1024"/>
                <a:gd name="T73" fmla="*/ 292 h 528"/>
                <a:gd name="T74" fmla="*/ 382 w 1024"/>
                <a:gd name="T75" fmla="*/ 300 h 528"/>
                <a:gd name="T76" fmla="*/ 291 w 1024"/>
                <a:gd name="T77" fmla="*/ 317 h 528"/>
                <a:gd name="T78" fmla="*/ 231 w 1024"/>
                <a:gd name="T79" fmla="*/ 317 h 528"/>
                <a:gd name="T80" fmla="*/ 151 w 1024"/>
                <a:gd name="T81" fmla="*/ 292 h 528"/>
                <a:gd name="T82" fmla="*/ 151 w 1024"/>
                <a:gd name="T83" fmla="*/ 341 h 528"/>
                <a:gd name="T84" fmla="*/ 141 w 1024"/>
                <a:gd name="T85" fmla="*/ 406 h 528"/>
                <a:gd name="T86" fmla="*/ 111 w 1024"/>
                <a:gd name="T87" fmla="*/ 463 h 528"/>
                <a:gd name="T88" fmla="*/ 101 w 1024"/>
                <a:gd name="T89" fmla="*/ 479 h 528"/>
                <a:gd name="T90" fmla="*/ 101 w 1024"/>
                <a:gd name="T91" fmla="*/ 503 h 528"/>
                <a:gd name="T92" fmla="*/ 121 w 1024"/>
                <a:gd name="T93" fmla="*/ 520 h 528"/>
                <a:gd name="T94" fmla="*/ 101 w 1024"/>
                <a:gd name="T95" fmla="*/ 528 h 528"/>
                <a:gd name="T96" fmla="*/ 61 w 1024"/>
                <a:gd name="T97" fmla="*/ 520 h 528"/>
                <a:gd name="T98" fmla="*/ 41 w 1024"/>
                <a:gd name="T99" fmla="*/ 512 h 528"/>
                <a:gd name="T100" fmla="*/ 51 w 1024"/>
                <a:gd name="T101" fmla="*/ 406 h 528"/>
                <a:gd name="T102" fmla="*/ 61 w 1024"/>
                <a:gd name="T103" fmla="*/ 357 h 528"/>
                <a:gd name="T104" fmla="*/ 41 w 1024"/>
                <a:gd name="T105" fmla="*/ 309 h 528"/>
                <a:gd name="T106" fmla="*/ 0 w 1024"/>
                <a:gd name="T107" fmla="*/ 235 h 528"/>
                <a:gd name="T108" fmla="*/ 0 w 1024"/>
                <a:gd name="T109" fmla="*/ 154 h 528"/>
                <a:gd name="T110" fmla="*/ 31 w 1024"/>
                <a:gd name="T111" fmla="*/ 81 h 528"/>
                <a:gd name="T112" fmla="*/ 81 w 1024"/>
                <a:gd name="T113" fmla="*/ 49 h 528"/>
                <a:gd name="T114" fmla="*/ 201 w 1024"/>
                <a:gd name="T115" fmla="*/ 8 h 528"/>
                <a:gd name="T116" fmla="*/ 321 w 1024"/>
                <a:gd name="T117" fmla="*/ 0 h 528"/>
                <a:gd name="T118" fmla="*/ 492 w 1024"/>
                <a:gd name="T119" fmla="*/ 24 h 528"/>
                <a:gd name="T120" fmla="*/ 532 w 1024"/>
                <a:gd name="T121" fmla="*/ 24 h 528"/>
                <a:gd name="T122" fmla="*/ 622 w 1024"/>
                <a:gd name="T123" fmla="*/ 16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24" h="528">
                  <a:moveTo>
                    <a:pt x="622" y="16"/>
                  </a:moveTo>
                  <a:lnTo>
                    <a:pt x="622" y="16"/>
                  </a:lnTo>
                  <a:lnTo>
                    <a:pt x="642" y="8"/>
                  </a:lnTo>
                  <a:lnTo>
                    <a:pt x="673" y="8"/>
                  </a:lnTo>
                  <a:lnTo>
                    <a:pt x="703" y="16"/>
                  </a:lnTo>
                  <a:lnTo>
                    <a:pt x="723" y="24"/>
                  </a:lnTo>
                  <a:lnTo>
                    <a:pt x="743" y="41"/>
                  </a:lnTo>
                  <a:lnTo>
                    <a:pt x="763" y="65"/>
                  </a:lnTo>
                  <a:lnTo>
                    <a:pt x="763" y="65"/>
                  </a:lnTo>
                  <a:lnTo>
                    <a:pt x="793" y="122"/>
                  </a:lnTo>
                  <a:lnTo>
                    <a:pt x="813" y="170"/>
                  </a:lnTo>
                  <a:lnTo>
                    <a:pt x="833" y="203"/>
                  </a:lnTo>
                  <a:lnTo>
                    <a:pt x="843" y="211"/>
                  </a:lnTo>
                  <a:lnTo>
                    <a:pt x="863" y="211"/>
                  </a:lnTo>
                  <a:lnTo>
                    <a:pt x="863" y="211"/>
                  </a:lnTo>
                  <a:lnTo>
                    <a:pt x="903" y="211"/>
                  </a:lnTo>
                  <a:lnTo>
                    <a:pt x="933" y="203"/>
                  </a:lnTo>
                  <a:lnTo>
                    <a:pt x="943" y="179"/>
                  </a:lnTo>
                  <a:lnTo>
                    <a:pt x="943" y="146"/>
                  </a:lnTo>
                  <a:lnTo>
                    <a:pt x="943" y="146"/>
                  </a:lnTo>
                  <a:lnTo>
                    <a:pt x="933" y="106"/>
                  </a:lnTo>
                  <a:lnTo>
                    <a:pt x="943" y="73"/>
                  </a:lnTo>
                  <a:lnTo>
                    <a:pt x="953" y="65"/>
                  </a:lnTo>
                  <a:lnTo>
                    <a:pt x="973" y="65"/>
                  </a:lnTo>
                  <a:lnTo>
                    <a:pt x="994" y="65"/>
                  </a:lnTo>
                  <a:lnTo>
                    <a:pt x="1024" y="81"/>
                  </a:lnTo>
                  <a:lnTo>
                    <a:pt x="1004" y="89"/>
                  </a:lnTo>
                  <a:lnTo>
                    <a:pt x="1014" y="106"/>
                  </a:lnTo>
                  <a:lnTo>
                    <a:pt x="1014" y="106"/>
                  </a:lnTo>
                  <a:lnTo>
                    <a:pt x="1004" y="97"/>
                  </a:lnTo>
                  <a:lnTo>
                    <a:pt x="984" y="97"/>
                  </a:lnTo>
                  <a:lnTo>
                    <a:pt x="973" y="106"/>
                  </a:lnTo>
                  <a:lnTo>
                    <a:pt x="973" y="106"/>
                  </a:lnTo>
                  <a:lnTo>
                    <a:pt x="973" y="122"/>
                  </a:lnTo>
                  <a:lnTo>
                    <a:pt x="973" y="130"/>
                  </a:lnTo>
                  <a:lnTo>
                    <a:pt x="984" y="170"/>
                  </a:lnTo>
                  <a:lnTo>
                    <a:pt x="984" y="170"/>
                  </a:lnTo>
                  <a:lnTo>
                    <a:pt x="984" y="187"/>
                  </a:lnTo>
                  <a:lnTo>
                    <a:pt x="973" y="203"/>
                  </a:lnTo>
                  <a:lnTo>
                    <a:pt x="943" y="227"/>
                  </a:lnTo>
                  <a:lnTo>
                    <a:pt x="913" y="244"/>
                  </a:lnTo>
                  <a:lnTo>
                    <a:pt x="913" y="244"/>
                  </a:lnTo>
                  <a:lnTo>
                    <a:pt x="873" y="260"/>
                  </a:lnTo>
                  <a:lnTo>
                    <a:pt x="833" y="260"/>
                  </a:lnTo>
                  <a:lnTo>
                    <a:pt x="793" y="252"/>
                  </a:lnTo>
                  <a:lnTo>
                    <a:pt x="743" y="235"/>
                  </a:lnTo>
                  <a:lnTo>
                    <a:pt x="743" y="235"/>
                  </a:lnTo>
                  <a:lnTo>
                    <a:pt x="693" y="219"/>
                  </a:lnTo>
                  <a:lnTo>
                    <a:pt x="652" y="219"/>
                  </a:lnTo>
                  <a:lnTo>
                    <a:pt x="612" y="219"/>
                  </a:lnTo>
                  <a:lnTo>
                    <a:pt x="552" y="260"/>
                  </a:lnTo>
                  <a:lnTo>
                    <a:pt x="552" y="260"/>
                  </a:lnTo>
                  <a:lnTo>
                    <a:pt x="552" y="300"/>
                  </a:lnTo>
                  <a:lnTo>
                    <a:pt x="542" y="390"/>
                  </a:lnTo>
                  <a:lnTo>
                    <a:pt x="542" y="390"/>
                  </a:lnTo>
                  <a:lnTo>
                    <a:pt x="522" y="455"/>
                  </a:lnTo>
                  <a:lnTo>
                    <a:pt x="522" y="471"/>
                  </a:lnTo>
                  <a:lnTo>
                    <a:pt x="522" y="479"/>
                  </a:lnTo>
                  <a:lnTo>
                    <a:pt x="522" y="479"/>
                  </a:lnTo>
                  <a:lnTo>
                    <a:pt x="532" y="495"/>
                  </a:lnTo>
                  <a:lnTo>
                    <a:pt x="532" y="503"/>
                  </a:lnTo>
                  <a:lnTo>
                    <a:pt x="522" y="512"/>
                  </a:lnTo>
                  <a:lnTo>
                    <a:pt x="502" y="512"/>
                  </a:lnTo>
                  <a:lnTo>
                    <a:pt x="502" y="512"/>
                  </a:lnTo>
                  <a:lnTo>
                    <a:pt x="462" y="512"/>
                  </a:lnTo>
                  <a:lnTo>
                    <a:pt x="452" y="512"/>
                  </a:lnTo>
                  <a:lnTo>
                    <a:pt x="442" y="503"/>
                  </a:lnTo>
                  <a:lnTo>
                    <a:pt x="442" y="503"/>
                  </a:lnTo>
                  <a:lnTo>
                    <a:pt x="442" y="438"/>
                  </a:lnTo>
                  <a:lnTo>
                    <a:pt x="442" y="390"/>
                  </a:lnTo>
                  <a:lnTo>
                    <a:pt x="442" y="349"/>
                  </a:lnTo>
                  <a:lnTo>
                    <a:pt x="442" y="349"/>
                  </a:lnTo>
                  <a:lnTo>
                    <a:pt x="422" y="300"/>
                  </a:lnTo>
                  <a:lnTo>
                    <a:pt x="412" y="292"/>
                  </a:lnTo>
                  <a:lnTo>
                    <a:pt x="412" y="292"/>
                  </a:lnTo>
                  <a:lnTo>
                    <a:pt x="382" y="300"/>
                  </a:lnTo>
                  <a:lnTo>
                    <a:pt x="342" y="317"/>
                  </a:lnTo>
                  <a:lnTo>
                    <a:pt x="291" y="317"/>
                  </a:lnTo>
                  <a:lnTo>
                    <a:pt x="291" y="317"/>
                  </a:lnTo>
                  <a:lnTo>
                    <a:pt x="231" y="317"/>
                  </a:lnTo>
                  <a:lnTo>
                    <a:pt x="191" y="309"/>
                  </a:lnTo>
                  <a:lnTo>
                    <a:pt x="151" y="292"/>
                  </a:lnTo>
                  <a:lnTo>
                    <a:pt x="151" y="292"/>
                  </a:lnTo>
                  <a:lnTo>
                    <a:pt x="151" y="341"/>
                  </a:lnTo>
                  <a:lnTo>
                    <a:pt x="151" y="373"/>
                  </a:lnTo>
                  <a:lnTo>
                    <a:pt x="141" y="406"/>
                  </a:lnTo>
                  <a:lnTo>
                    <a:pt x="141" y="406"/>
                  </a:lnTo>
                  <a:lnTo>
                    <a:pt x="111" y="463"/>
                  </a:lnTo>
                  <a:lnTo>
                    <a:pt x="111" y="463"/>
                  </a:lnTo>
                  <a:lnTo>
                    <a:pt x="101" y="479"/>
                  </a:lnTo>
                  <a:lnTo>
                    <a:pt x="101" y="495"/>
                  </a:lnTo>
                  <a:lnTo>
                    <a:pt x="101" y="503"/>
                  </a:lnTo>
                  <a:lnTo>
                    <a:pt x="101" y="503"/>
                  </a:lnTo>
                  <a:lnTo>
                    <a:pt x="121" y="520"/>
                  </a:lnTo>
                  <a:lnTo>
                    <a:pt x="111" y="528"/>
                  </a:lnTo>
                  <a:lnTo>
                    <a:pt x="101" y="528"/>
                  </a:lnTo>
                  <a:lnTo>
                    <a:pt x="101" y="528"/>
                  </a:lnTo>
                  <a:lnTo>
                    <a:pt x="61" y="520"/>
                  </a:lnTo>
                  <a:lnTo>
                    <a:pt x="41" y="512"/>
                  </a:lnTo>
                  <a:lnTo>
                    <a:pt x="41" y="512"/>
                  </a:lnTo>
                  <a:lnTo>
                    <a:pt x="41" y="471"/>
                  </a:lnTo>
                  <a:lnTo>
                    <a:pt x="51" y="406"/>
                  </a:lnTo>
                  <a:lnTo>
                    <a:pt x="51" y="406"/>
                  </a:lnTo>
                  <a:lnTo>
                    <a:pt x="61" y="357"/>
                  </a:lnTo>
                  <a:lnTo>
                    <a:pt x="41" y="309"/>
                  </a:lnTo>
                  <a:lnTo>
                    <a:pt x="41" y="309"/>
                  </a:lnTo>
                  <a:lnTo>
                    <a:pt x="21" y="268"/>
                  </a:lnTo>
                  <a:lnTo>
                    <a:pt x="0" y="235"/>
                  </a:lnTo>
                  <a:lnTo>
                    <a:pt x="0" y="195"/>
                  </a:lnTo>
                  <a:lnTo>
                    <a:pt x="0" y="154"/>
                  </a:lnTo>
                  <a:lnTo>
                    <a:pt x="11" y="114"/>
                  </a:lnTo>
                  <a:lnTo>
                    <a:pt x="31" y="81"/>
                  </a:lnTo>
                  <a:lnTo>
                    <a:pt x="81" y="49"/>
                  </a:lnTo>
                  <a:lnTo>
                    <a:pt x="81" y="49"/>
                  </a:lnTo>
                  <a:lnTo>
                    <a:pt x="131" y="24"/>
                  </a:lnTo>
                  <a:lnTo>
                    <a:pt x="201" y="8"/>
                  </a:lnTo>
                  <a:lnTo>
                    <a:pt x="261" y="0"/>
                  </a:lnTo>
                  <a:lnTo>
                    <a:pt x="321" y="0"/>
                  </a:lnTo>
                  <a:lnTo>
                    <a:pt x="432" y="16"/>
                  </a:lnTo>
                  <a:lnTo>
                    <a:pt x="492" y="24"/>
                  </a:lnTo>
                  <a:lnTo>
                    <a:pt x="492" y="24"/>
                  </a:lnTo>
                  <a:lnTo>
                    <a:pt x="532" y="24"/>
                  </a:lnTo>
                  <a:lnTo>
                    <a:pt x="572" y="24"/>
                  </a:lnTo>
                  <a:lnTo>
                    <a:pt x="622" y="1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96" name="Freeform 56"/>
            <p:cNvSpPr>
              <a:spLocks noEditPoints="1"/>
            </p:cNvSpPr>
            <p:nvPr/>
          </p:nvSpPr>
          <p:spPr bwMode="auto">
            <a:xfrm>
              <a:off x="2420" y="2192"/>
              <a:ext cx="30" cy="32"/>
            </a:xfrm>
            <a:custGeom>
              <a:avLst/>
              <a:gdLst>
                <a:gd name="T0" fmla="*/ 20 w 30"/>
                <a:gd name="T1" fmla="*/ 16 h 32"/>
                <a:gd name="T2" fmla="*/ 20 w 30"/>
                <a:gd name="T3" fmla="*/ 16 h 32"/>
                <a:gd name="T4" fmla="*/ 20 w 30"/>
                <a:gd name="T5" fmla="*/ 16 h 32"/>
                <a:gd name="T6" fmla="*/ 20 w 30"/>
                <a:gd name="T7" fmla="*/ 16 h 32"/>
                <a:gd name="T8" fmla="*/ 20 w 30"/>
                <a:gd name="T9" fmla="*/ 16 h 32"/>
                <a:gd name="T10" fmla="*/ 20 w 30"/>
                <a:gd name="T11" fmla="*/ 16 h 32"/>
                <a:gd name="T12" fmla="*/ 20 w 30"/>
                <a:gd name="T13" fmla="*/ 16 h 32"/>
                <a:gd name="T14" fmla="*/ 20 w 30"/>
                <a:gd name="T15" fmla="*/ 16 h 32"/>
                <a:gd name="T16" fmla="*/ 20 w 30"/>
                <a:gd name="T17" fmla="*/ 16 h 32"/>
                <a:gd name="T18" fmla="*/ 20 w 30"/>
                <a:gd name="T19" fmla="*/ 16 h 32"/>
                <a:gd name="T20" fmla="*/ 20 w 30"/>
                <a:gd name="T21" fmla="*/ 16 h 32"/>
                <a:gd name="T22" fmla="*/ 20 w 30"/>
                <a:gd name="T23" fmla="*/ 16 h 32"/>
                <a:gd name="T24" fmla="*/ 20 w 30"/>
                <a:gd name="T25" fmla="*/ 16 h 32"/>
                <a:gd name="T26" fmla="*/ 20 w 30"/>
                <a:gd name="T27" fmla="*/ 16 h 32"/>
                <a:gd name="T28" fmla="*/ 20 w 30"/>
                <a:gd name="T29" fmla="*/ 16 h 32"/>
                <a:gd name="T30" fmla="*/ 0 w 30"/>
                <a:gd name="T31" fmla="*/ 16 h 32"/>
                <a:gd name="T32" fmla="*/ 0 w 30"/>
                <a:gd name="T33" fmla="*/ 16 h 32"/>
                <a:gd name="T34" fmla="*/ 10 w 30"/>
                <a:gd name="T35" fmla="*/ 24 h 32"/>
                <a:gd name="T36" fmla="*/ 10 w 30"/>
                <a:gd name="T37" fmla="*/ 24 h 32"/>
                <a:gd name="T38" fmla="*/ 20 w 30"/>
                <a:gd name="T39" fmla="*/ 32 h 32"/>
                <a:gd name="T40" fmla="*/ 20 w 30"/>
                <a:gd name="T41" fmla="*/ 32 h 32"/>
                <a:gd name="T42" fmla="*/ 30 w 30"/>
                <a:gd name="T43" fmla="*/ 24 h 32"/>
                <a:gd name="T44" fmla="*/ 30 w 30"/>
                <a:gd name="T45" fmla="*/ 24 h 32"/>
                <a:gd name="T46" fmla="*/ 30 w 30"/>
                <a:gd name="T47" fmla="*/ 16 h 32"/>
                <a:gd name="T48" fmla="*/ 30 w 30"/>
                <a:gd name="T49" fmla="*/ 16 h 32"/>
                <a:gd name="T50" fmla="*/ 30 w 30"/>
                <a:gd name="T51" fmla="*/ 8 h 32"/>
                <a:gd name="T52" fmla="*/ 20 w 30"/>
                <a:gd name="T53" fmla="*/ 0 h 32"/>
                <a:gd name="T54" fmla="*/ 20 w 30"/>
                <a:gd name="T55" fmla="*/ 0 h 32"/>
                <a:gd name="T56" fmla="*/ 10 w 30"/>
                <a:gd name="T57" fmla="*/ 8 h 32"/>
                <a:gd name="T58" fmla="*/ 10 w 30"/>
                <a:gd name="T59" fmla="*/ 8 h 32"/>
                <a:gd name="T60" fmla="*/ 0 w 30"/>
                <a:gd name="T61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0" h="32">
                  <a:moveTo>
                    <a:pt x="20" y="16"/>
                  </a:move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lnTo>
                    <a:pt x="20" y="16"/>
                  </a:lnTo>
                  <a:close/>
                  <a:moveTo>
                    <a:pt x="0" y="16"/>
                  </a:moveTo>
                  <a:lnTo>
                    <a:pt x="0" y="16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8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97" name="Freeform 57"/>
            <p:cNvSpPr>
              <a:spLocks/>
            </p:cNvSpPr>
            <p:nvPr/>
          </p:nvSpPr>
          <p:spPr bwMode="auto">
            <a:xfrm>
              <a:off x="2440" y="220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098" name="Freeform 58"/>
            <p:cNvSpPr>
              <a:spLocks/>
            </p:cNvSpPr>
            <p:nvPr/>
          </p:nvSpPr>
          <p:spPr bwMode="auto">
            <a:xfrm>
              <a:off x="2420" y="2192"/>
              <a:ext cx="30" cy="32"/>
            </a:xfrm>
            <a:custGeom>
              <a:avLst/>
              <a:gdLst>
                <a:gd name="T0" fmla="*/ 0 w 30"/>
                <a:gd name="T1" fmla="*/ 16 h 32"/>
                <a:gd name="T2" fmla="*/ 0 w 30"/>
                <a:gd name="T3" fmla="*/ 16 h 32"/>
                <a:gd name="T4" fmla="*/ 10 w 30"/>
                <a:gd name="T5" fmla="*/ 24 h 32"/>
                <a:gd name="T6" fmla="*/ 10 w 30"/>
                <a:gd name="T7" fmla="*/ 24 h 32"/>
                <a:gd name="T8" fmla="*/ 20 w 30"/>
                <a:gd name="T9" fmla="*/ 32 h 32"/>
                <a:gd name="T10" fmla="*/ 20 w 30"/>
                <a:gd name="T11" fmla="*/ 32 h 32"/>
                <a:gd name="T12" fmla="*/ 30 w 30"/>
                <a:gd name="T13" fmla="*/ 24 h 32"/>
                <a:gd name="T14" fmla="*/ 30 w 30"/>
                <a:gd name="T15" fmla="*/ 24 h 32"/>
                <a:gd name="T16" fmla="*/ 30 w 30"/>
                <a:gd name="T17" fmla="*/ 16 h 32"/>
                <a:gd name="T18" fmla="*/ 30 w 30"/>
                <a:gd name="T19" fmla="*/ 16 h 32"/>
                <a:gd name="T20" fmla="*/ 30 w 30"/>
                <a:gd name="T21" fmla="*/ 8 h 32"/>
                <a:gd name="T22" fmla="*/ 20 w 30"/>
                <a:gd name="T23" fmla="*/ 0 h 32"/>
                <a:gd name="T24" fmla="*/ 20 w 30"/>
                <a:gd name="T25" fmla="*/ 0 h 32"/>
                <a:gd name="T26" fmla="*/ 10 w 30"/>
                <a:gd name="T27" fmla="*/ 8 h 32"/>
                <a:gd name="T28" fmla="*/ 10 w 30"/>
                <a:gd name="T29" fmla="*/ 8 h 32"/>
                <a:gd name="T30" fmla="*/ 0 w 30"/>
                <a:gd name="T31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0" h="32">
                  <a:moveTo>
                    <a:pt x="0" y="16"/>
                  </a:moveTo>
                  <a:lnTo>
                    <a:pt x="0" y="16"/>
                  </a:lnTo>
                  <a:lnTo>
                    <a:pt x="10" y="24"/>
                  </a:lnTo>
                  <a:lnTo>
                    <a:pt x="10" y="24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30" y="24"/>
                  </a:lnTo>
                  <a:lnTo>
                    <a:pt x="30" y="24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30" y="8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0" y="1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00" name="Freeform 60"/>
            <p:cNvSpPr>
              <a:spLocks/>
            </p:cNvSpPr>
            <p:nvPr/>
          </p:nvSpPr>
          <p:spPr bwMode="auto">
            <a:xfrm>
              <a:off x="2129" y="2110"/>
              <a:ext cx="170" cy="195"/>
            </a:xfrm>
            <a:custGeom>
              <a:avLst/>
              <a:gdLst>
                <a:gd name="T0" fmla="*/ 160 w 170"/>
                <a:gd name="T1" fmla="*/ 25 h 195"/>
                <a:gd name="T2" fmla="*/ 160 w 170"/>
                <a:gd name="T3" fmla="*/ 25 h 195"/>
                <a:gd name="T4" fmla="*/ 170 w 170"/>
                <a:gd name="T5" fmla="*/ 41 h 195"/>
                <a:gd name="T6" fmla="*/ 170 w 170"/>
                <a:gd name="T7" fmla="*/ 65 h 195"/>
                <a:gd name="T8" fmla="*/ 160 w 170"/>
                <a:gd name="T9" fmla="*/ 114 h 195"/>
                <a:gd name="T10" fmla="*/ 160 w 170"/>
                <a:gd name="T11" fmla="*/ 114 h 195"/>
                <a:gd name="T12" fmla="*/ 160 w 170"/>
                <a:gd name="T13" fmla="*/ 155 h 195"/>
                <a:gd name="T14" fmla="*/ 170 w 170"/>
                <a:gd name="T15" fmla="*/ 179 h 195"/>
                <a:gd name="T16" fmla="*/ 160 w 170"/>
                <a:gd name="T17" fmla="*/ 195 h 195"/>
                <a:gd name="T18" fmla="*/ 160 w 170"/>
                <a:gd name="T19" fmla="*/ 195 h 195"/>
                <a:gd name="T20" fmla="*/ 150 w 170"/>
                <a:gd name="T21" fmla="*/ 195 h 195"/>
                <a:gd name="T22" fmla="*/ 150 w 170"/>
                <a:gd name="T23" fmla="*/ 195 h 195"/>
                <a:gd name="T24" fmla="*/ 140 w 170"/>
                <a:gd name="T25" fmla="*/ 179 h 195"/>
                <a:gd name="T26" fmla="*/ 140 w 170"/>
                <a:gd name="T27" fmla="*/ 179 h 195"/>
                <a:gd name="T28" fmla="*/ 130 w 170"/>
                <a:gd name="T29" fmla="*/ 163 h 195"/>
                <a:gd name="T30" fmla="*/ 130 w 170"/>
                <a:gd name="T31" fmla="*/ 163 h 195"/>
                <a:gd name="T32" fmla="*/ 110 w 170"/>
                <a:gd name="T33" fmla="*/ 163 h 195"/>
                <a:gd name="T34" fmla="*/ 110 w 170"/>
                <a:gd name="T35" fmla="*/ 163 h 195"/>
                <a:gd name="T36" fmla="*/ 100 w 170"/>
                <a:gd name="T37" fmla="*/ 155 h 195"/>
                <a:gd name="T38" fmla="*/ 90 w 170"/>
                <a:gd name="T39" fmla="*/ 138 h 195"/>
                <a:gd name="T40" fmla="*/ 90 w 170"/>
                <a:gd name="T41" fmla="*/ 138 h 195"/>
                <a:gd name="T42" fmla="*/ 80 w 170"/>
                <a:gd name="T43" fmla="*/ 130 h 195"/>
                <a:gd name="T44" fmla="*/ 70 w 170"/>
                <a:gd name="T45" fmla="*/ 114 h 195"/>
                <a:gd name="T46" fmla="*/ 70 w 170"/>
                <a:gd name="T47" fmla="*/ 114 h 195"/>
                <a:gd name="T48" fmla="*/ 60 w 170"/>
                <a:gd name="T49" fmla="*/ 114 h 195"/>
                <a:gd name="T50" fmla="*/ 40 w 170"/>
                <a:gd name="T51" fmla="*/ 106 h 195"/>
                <a:gd name="T52" fmla="*/ 40 w 170"/>
                <a:gd name="T53" fmla="*/ 106 h 195"/>
                <a:gd name="T54" fmla="*/ 40 w 170"/>
                <a:gd name="T55" fmla="*/ 82 h 195"/>
                <a:gd name="T56" fmla="*/ 40 w 170"/>
                <a:gd name="T57" fmla="*/ 65 h 195"/>
                <a:gd name="T58" fmla="*/ 40 w 170"/>
                <a:gd name="T59" fmla="*/ 65 h 195"/>
                <a:gd name="T60" fmla="*/ 20 w 170"/>
                <a:gd name="T61" fmla="*/ 57 h 195"/>
                <a:gd name="T62" fmla="*/ 10 w 170"/>
                <a:gd name="T63" fmla="*/ 41 h 195"/>
                <a:gd name="T64" fmla="*/ 0 w 170"/>
                <a:gd name="T65" fmla="*/ 33 h 195"/>
                <a:gd name="T66" fmla="*/ 10 w 170"/>
                <a:gd name="T67" fmla="*/ 17 h 195"/>
                <a:gd name="T68" fmla="*/ 10 w 170"/>
                <a:gd name="T69" fmla="*/ 17 h 195"/>
                <a:gd name="T70" fmla="*/ 20 w 170"/>
                <a:gd name="T71" fmla="*/ 8 h 195"/>
                <a:gd name="T72" fmla="*/ 40 w 170"/>
                <a:gd name="T73" fmla="*/ 0 h 195"/>
                <a:gd name="T74" fmla="*/ 80 w 170"/>
                <a:gd name="T75" fmla="*/ 0 h 195"/>
                <a:gd name="T76" fmla="*/ 150 w 170"/>
                <a:gd name="T77" fmla="*/ 17 h 195"/>
                <a:gd name="T78" fmla="*/ 160 w 170"/>
                <a:gd name="T79" fmla="*/ 25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70" h="195">
                  <a:moveTo>
                    <a:pt x="160" y="25"/>
                  </a:moveTo>
                  <a:lnTo>
                    <a:pt x="160" y="25"/>
                  </a:lnTo>
                  <a:lnTo>
                    <a:pt x="170" y="41"/>
                  </a:lnTo>
                  <a:lnTo>
                    <a:pt x="170" y="65"/>
                  </a:lnTo>
                  <a:lnTo>
                    <a:pt x="160" y="114"/>
                  </a:lnTo>
                  <a:lnTo>
                    <a:pt x="160" y="114"/>
                  </a:lnTo>
                  <a:lnTo>
                    <a:pt x="160" y="155"/>
                  </a:lnTo>
                  <a:lnTo>
                    <a:pt x="170" y="179"/>
                  </a:lnTo>
                  <a:lnTo>
                    <a:pt x="160" y="195"/>
                  </a:lnTo>
                  <a:lnTo>
                    <a:pt x="160" y="195"/>
                  </a:lnTo>
                  <a:lnTo>
                    <a:pt x="150" y="195"/>
                  </a:lnTo>
                  <a:lnTo>
                    <a:pt x="150" y="195"/>
                  </a:lnTo>
                  <a:lnTo>
                    <a:pt x="140" y="179"/>
                  </a:lnTo>
                  <a:lnTo>
                    <a:pt x="140" y="179"/>
                  </a:lnTo>
                  <a:lnTo>
                    <a:pt x="130" y="163"/>
                  </a:lnTo>
                  <a:lnTo>
                    <a:pt x="130" y="163"/>
                  </a:lnTo>
                  <a:lnTo>
                    <a:pt x="110" y="163"/>
                  </a:lnTo>
                  <a:lnTo>
                    <a:pt x="110" y="163"/>
                  </a:lnTo>
                  <a:lnTo>
                    <a:pt x="100" y="155"/>
                  </a:lnTo>
                  <a:lnTo>
                    <a:pt x="90" y="138"/>
                  </a:lnTo>
                  <a:lnTo>
                    <a:pt x="90" y="138"/>
                  </a:lnTo>
                  <a:lnTo>
                    <a:pt x="80" y="130"/>
                  </a:lnTo>
                  <a:lnTo>
                    <a:pt x="70" y="114"/>
                  </a:lnTo>
                  <a:lnTo>
                    <a:pt x="70" y="114"/>
                  </a:lnTo>
                  <a:lnTo>
                    <a:pt x="60" y="114"/>
                  </a:lnTo>
                  <a:lnTo>
                    <a:pt x="40" y="106"/>
                  </a:lnTo>
                  <a:lnTo>
                    <a:pt x="40" y="106"/>
                  </a:lnTo>
                  <a:lnTo>
                    <a:pt x="40" y="82"/>
                  </a:lnTo>
                  <a:lnTo>
                    <a:pt x="40" y="65"/>
                  </a:lnTo>
                  <a:lnTo>
                    <a:pt x="40" y="65"/>
                  </a:lnTo>
                  <a:lnTo>
                    <a:pt x="20" y="57"/>
                  </a:lnTo>
                  <a:lnTo>
                    <a:pt x="10" y="41"/>
                  </a:lnTo>
                  <a:lnTo>
                    <a:pt x="0" y="33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20" y="8"/>
                  </a:lnTo>
                  <a:lnTo>
                    <a:pt x="40" y="0"/>
                  </a:lnTo>
                  <a:lnTo>
                    <a:pt x="80" y="0"/>
                  </a:lnTo>
                  <a:lnTo>
                    <a:pt x="150" y="17"/>
                  </a:lnTo>
                  <a:lnTo>
                    <a:pt x="160" y="25"/>
                  </a:lnTo>
                  <a:close/>
                </a:path>
              </a:pathLst>
            </a:custGeom>
            <a:solidFill>
              <a:srgbClr val="574B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01" name="Freeform 61"/>
            <p:cNvSpPr>
              <a:spLocks/>
            </p:cNvSpPr>
            <p:nvPr/>
          </p:nvSpPr>
          <p:spPr bwMode="auto">
            <a:xfrm>
              <a:off x="273" y="1688"/>
              <a:ext cx="5106" cy="2160"/>
            </a:xfrm>
            <a:custGeom>
              <a:avLst/>
              <a:gdLst>
                <a:gd name="T0" fmla="*/ 1615 w 5106"/>
                <a:gd name="T1" fmla="*/ 585 h 2160"/>
                <a:gd name="T2" fmla="*/ 1615 w 5106"/>
                <a:gd name="T3" fmla="*/ 568 h 2160"/>
                <a:gd name="T4" fmla="*/ 1625 w 5106"/>
                <a:gd name="T5" fmla="*/ 463 h 2160"/>
                <a:gd name="T6" fmla="*/ 1635 w 5106"/>
                <a:gd name="T7" fmla="*/ 366 h 2160"/>
                <a:gd name="T8" fmla="*/ 1645 w 5106"/>
                <a:gd name="T9" fmla="*/ 252 h 2160"/>
                <a:gd name="T10" fmla="*/ 1645 w 5106"/>
                <a:gd name="T11" fmla="*/ 244 h 2160"/>
                <a:gd name="T12" fmla="*/ 3280 w 5106"/>
                <a:gd name="T13" fmla="*/ 0 h 2160"/>
                <a:gd name="T14" fmla="*/ 3280 w 5106"/>
                <a:gd name="T15" fmla="*/ 203 h 2160"/>
                <a:gd name="T16" fmla="*/ 3290 w 5106"/>
                <a:gd name="T17" fmla="*/ 317 h 2160"/>
                <a:gd name="T18" fmla="*/ 3300 w 5106"/>
                <a:gd name="T19" fmla="*/ 325 h 2160"/>
                <a:gd name="T20" fmla="*/ 3310 w 5106"/>
                <a:gd name="T21" fmla="*/ 430 h 2160"/>
                <a:gd name="T22" fmla="*/ 3330 w 5106"/>
                <a:gd name="T23" fmla="*/ 528 h 2160"/>
                <a:gd name="T24" fmla="*/ 3360 w 5106"/>
                <a:gd name="T25" fmla="*/ 617 h 2160"/>
                <a:gd name="T26" fmla="*/ 3541 w 5106"/>
                <a:gd name="T27" fmla="*/ 601 h 2160"/>
                <a:gd name="T28" fmla="*/ 4454 w 5106"/>
                <a:gd name="T29" fmla="*/ 447 h 2160"/>
                <a:gd name="T30" fmla="*/ 4995 w 5106"/>
                <a:gd name="T31" fmla="*/ 301 h 2160"/>
                <a:gd name="T32" fmla="*/ 5056 w 5106"/>
                <a:gd name="T33" fmla="*/ 382 h 2160"/>
                <a:gd name="T34" fmla="*/ 5016 w 5106"/>
                <a:gd name="T35" fmla="*/ 504 h 2160"/>
                <a:gd name="T36" fmla="*/ 5006 w 5106"/>
                <a:gd name="T37" fmla="*/ 512 h 2160"/>
                <a:gd name="T38" fmla="*/ 4945 w 5106"/>
                <a:gd name="T39" fmla="*/ 633 h 2160"/>
                <a:gd name="T40" fmla="*/ 4875 w 5106"/>
                <a:gd name="T41" fmla="*/ 771 h 2160"/>
                <a:gd name="T42" fmla="*/ 4865 w 5106"/>
                <a:gd name="T43" fmla="*/ 780 h 2160"/>
                <a:gd name="T44" fmla="*/ 4785 w 5106"/>
                <a:gd name="T45" fmla="*/ 918 h 2160"/>
                <a:gd name="T46" fmla="*/ 4685 w 5106"/>
                <a:gd name="T47" fmla="*/ 1048 h 2160"/>
                <a:gd name="T48" fmla="*/ 4564 w 5106"/>
                <a:gd name="T49" fmla="*/ 1186 h 2160"/>
                <a:gd name="T50" fmla="*/ 4554 w 5106"/>
                <a:gd name="T51" fmla="*/ 1202 h 2160"/>
                <a:gd name="T52" fmla="*/ 4414 w 5106"/>
                <a:gd name="T53" fmla="*/ 1340 h 2160"/>
                <a:gd name="T54" fmla="*/ 4253 w 5106"/>
                <a:gd name="T55" fmla="*/ 1478 h 2160"/>
                <a:gd name="T56" fmla="*/ 4043 w 5106"/>
                <a:gd name="T57" fmla="*/ 1624 h 2160"/>
                <a:gd name="T58" fmla="*/ 4022 w 5106"/>
                <a:gd name="T59" fmla="*/ 1640 h 2160"/>
                <a:gd name="T60" fmla="*/ 3782 w 5106"/>
                <a:gd name="T61" fmla="*/ 1778 h 2160"/>
                <a:gd name="T62" fmla="*/ 3581 w 5106"/>
                <a:gd name="T63" fmla="*/ 1868 h 2160"/>
                <a:gd name="T64" fmla="*/ 3370 w 5106"/>
                <a:gd name="T65" fmla="*/ 1957 h 2160"/>
                <a:gd name="T66" fmla="*/ 3100 w 5106"/>
                <a:gd name="T67" fmla="*/ 2038 h 2160"/>
                <a:gd name="T68" fmla="*/ 2819 w 5106"/>
                <a:gd name="T69" fmla="*/ 2103 h 2160"/>
                <a:gd name="T70" fmla="*/ 2638 w 5106"/>
                <a:gd name="T71" fmla="*/ 2136 h 2160"/>
                <a:gd name="T72" fmla="*/ 2297 w 5106"/>
                <a:gd name="T73" fmla="*/ 2160 h 2160"/>
                <a:gd name="T74" fmla="*/ 1986 w 5106"/>
                <a:gd name="T75" fmla="*/ 2136 h 2160"/>
                <a:gd name="T76" fmla="*/ 1786 w 5106"/>
                <a:gd name="T77" fmla="*/ 2103 h 2160"/>
                <a:gd name="T78" fmla="*/ 1455 w 5106"/>
                <a:gd name="T79" fmla="*/ 2006 h 2160"/>
                <a:gd name="T80" fmla="*/ 1424 w 5106"/>
                <a:gd name="T81" fmla="*/ 1989 h 2160"/>
                <a:gd name="T82" fmla="*/ 1154 w 5106"/>
                <a:gd name="T83" fmla="*/ 1860 h 2160"/>
                <a:gd name="T84" fmla="*/ 1033 w 5106"/>
                <a:gd name="T85" fmla="*/ 1786 h 2160"/>
                <a:gd name="T86" fmla="*/ 913 w 5106"/>
                <a:gd name="T87" fmla="*/ 1713 h 2160"/>
                <a:gd name="T88" fmla="*/ 752 w 5106"/>
                <a:gd name="T89" fmla="*/ 1583 h 2160"/>
                <a:gd name="T90" fmla="*/ 602 w 5106"/>
                <a:gd name="T91" fmla="*/ 1445 h 2160"/>
                <a:gd name="T92" fmla="*/ 592 w 5106"/>
                <a:gd name="T93" fmla="*/ 1429 h 2160"/>
                <a:gd name="T94" fmla="*/ 472 w 5106"/>
                <a:gd name="T95" fmla="*/ 1307 h 2160"/>
                <a:gd name="T96" fmla="*/ 461 w 5106"/>
                <a:gd name="T97" fmla="*/ 1291 h 2160"/>
                <a:gd name="T98" fmla="*/ 351 w 5106"/>
                <a:gd name="T99" fmla="*/ 1153 h 2160"/>
                <a:gd name="T100" fmla="*/ 261 w 5106"/>
                <a:gd name="T101" fmla="*/ 1031 h 2160"/>
                <a:gd name="T102" fmla="*/ 171 w 5106"/>
                <a:gd name="T103" fmla="*/ 893 h 2160"/>
                <a:gd name="T104" fmla="*/ 161 w 5106"/>
                <a:gd name="T105" fmla="*/ 877 h 2160"/>
                <a:gd name="T106" fmla="*/ 90 w 5106"/>
                <a:gd name="T107" fmla="*/ 747 h 2160"/>
                <a:gd name="T108" fmla="*/ 10 w 5106"/>
                <a:gd name="T109" fmla="*/ 577 h 2160"/>
                <a:gd name="T110" fmla="*/ 110 w 5106"/>
                <a:gd name="T111" fmla="*/ 536 h 2160"/>
                <a:gd name="T112" fmla="*/ 943 w 5106"/>
                <a:gd name="T113" fmla="*/ 625 h 2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06" h="2160">
                  <a:moveTo>
                    <a:pt x="1605" y="658"/>
                  </a:moveTo>
                  <a:lnTo>
                    <a:pt x="1605" y="658"/>
                  </a:lnTo>
                  <a:lnTo>
                    <a:pt x="1615" y="585"/>
                  </a:lnTo>
                  <a:lnTo>
                    <a:pt x="1615" y="585"/>
                  </a:lnTo>
                  <a:lnTo>
                    <a:pt x="1615" y="568"/>
                  </a:lnTo>
                  <a:lnTo>
                    <a:pt x="1615" y="568"/>
                  </a:lnTo>
                  <a:lnTo>
                    <a:pt x="1625" y="471"/>
                  </a:lnTo>
                  <a:lnTo>
                    <a:pt x="1625" y="471"/>
                  </a:lnTo>
                  <a:lnTo>
                    <a:pt x="1625" y="463"/>
                  </a:lnTo>
                  <a:lnTo>
                    <a:pt x="1625" y="463"/>
                  </a:lnTo>
                  <a:lnTo>
                    <a:pt x="1635" y="366"/>
                  </a:lnTo>
                  <a:lnTo>
                    <a:pt x="1635" y="366"/>
                  </a:lnTo>
                  <a:lnTo>
                    <a:pt x="1635" y="349"/>
                  </a:lnTo>
                  <a:lnTo>
                    <a:pt x="1635" y="349"/>
                  </a:lnTo>
                  <a:lnTo>
                    <a:pt x="1645" y="252"/>
                  </a:lnTo>
                  <a:lnTo>
                    <a:pt x="1645" y="252"/>
                  </a:lnTo>
                  <a:lnTo>
                    <a:pt x="1645" y="244"/>
                  </a:lnTo>
                  <a:lnTo>
                    <a:pt x="1645" y="244"/>
                  </a:lnTo>
                  <a:lnTo>
                    <a:pt x="1655" y="41"/>
                  </a:lnTo>
                  <a:lnTo>
                    <a:pt x="3280" y="0"/>
                  </a:lnTo>
                  <a:lnTo>
                    <a:pt x="3280" y="0"/>
                  </a:lnTo>
                  <a:lnTo>
                    <a:pt x="3280" y="106"/>
                  </a:lnTo>
                  <a:lnTo>
                    <a:pt x="3280" y="203"/>
                  </a:lnTo>
                  <a:lnTo>
                    <a:pt x="3280" y="203"/>
                  </a:lnTo>
                  <a:lnTo>
                    <a:pt x="3280" y="219"/>
                  </a:lnTo>
                  <a:lnTo>
                    <a:pt x="3280" y="219"/>
                  </a:lnTo>
                  <a:lnTo>
                    <a:pt x="3290" y="317"/>
                  </a:lnTo>
                  <a:lnTo>
                    <a:pt x="3290" y="317"/>
                  </a:lnTo>
                  <a:lnTo>
                    <a:pt x="3300" y="325"/>
                  </a:lnTo>
                  <a:lnTo>
                    <a:pt x="3300" y="325"/>
                  </a:lnTo>
                  <a:lnTo>
                    <a:pt x="3310" y="422"/>
                  </a:lnTo>
                  <a:lnTo>
                    <a:pt x="3310" y="422"/>
                  </a:lnTo>
                  <a:lnTo>
                    <a:pt x="3310" y="430"/>
                  </a:lnTo>
                  <a:lnTo>
                    <a:pt x="3310" y="430"/>
                  </a:lnTo>
                  <a:lnTo>
                    <a:pt x="3330" y="528"/>
                  </a:lnTo>
                  <a:lnTo>
                    <a:pt x="3330" y="528"/>
                  </a:lnTo>
                  <a:lnTo>
                    <a:pt x="3340" y="544"/>
                  </a:lnTo>
                  <a:lnTo>
                    <a:pt x="3340" y="544"/>
                  </a:lnTo>
                  <a:lnTo>
                    <a:pt x="3360" y="617"/>
                  </a:lnTo>
                  <a:lnTo>
                    <a:pt x="3360" y="617"/>
                  </a:lnTo>
                  <a:lnTo>
                    <a:pt x="3541" y="601"/>
                  </a:lnTo>
                  <a:lnTo>
                    <a:pt x="3541" y="601"/>
                  </a:lnTo>
                  <a:lnTo>
                    <a:pt x="3882" y="552"/>
                  </a:lnTo>
                  <a:lnTo>
                    <a:pt x="4183" y="504"/>
                  </a:lnTo>
                  <a:lnTo>
                    <a:pt x="4454" y="447"/>
                  </a:lnTo>
                  <a:lnTo>
                    <a:pt x="4674" y="390"/>
                  </a:lnTo>
                  <a:lnTo>
                    <a:pt x="4855" y="341"/>
                  </a:lnTo>
                  <a:lnTo>
                    <a:pt x="4995" y="301"/>
                  </a:lnTo>
                  <a:lnTo>
                    <a:pt x="5106" y="260"/>
                  </a:lnTo>
                  <a:lnTo>
                    <a:pt x="5106" y="260"/>
                  </a:lnTo>
                  <a:lnTo>
                    <a:pt x="5056" y="382"/>
                  </a:lnTo>
                  <a:lnTo>
                    <a:pt x="5016" y="504"/>
                  </a:lnTo>
                  <a:lnTo>
                    <a:pt x="5016" y="504"/>
                  </a:lnTo>
                  <a:lnTo>
                    <a:pt x="5016" y="504"/>
                  </a:lnTo>
                  <a:lnTo>
                    <a:pt x="5016" y="512"/>
                  </a:lnTo>
                  <a:lnTo>
                    <a:pt x="5016" y="512"/>
                  </a:lnTo>
                  <a:lnTo>
                    <a:pt x="5006" y="512"/>
                  </a:lnTo>
                  <a:lnTo>
                    <a:pt x="5006" y="512"/>
                  </a:lnTo>
                  <a:lnTo>
                    <a:pt x="4945" y="633"/>
                  </a:lnTo>
                  <a:lnTo>
                    <a:pt x="4945" y="633"/>
                  </a:lnTo>
                  <a:lnTo>
                    <a:pt x="4945" y="650"/>
                  </a:lnTo>
                  <a:lnTo>
                    <a:pt x="4945" y="650"/>
                  </a:lnTo>
                  <a:lnTo>
                    <a:pt x="4875" y="771"/>
                  </a:lnTo>
                  <a:lnTo>
                    <a:pt x="4875" y="771"/>
                  </a:lnTo>
                  <a:lnTo>
                    <a:pt x="4865" y="780"/>
                  </a:lnTo>
                  <a:lnTo>
                    <a:pt x="4865" y="780"/>
                  </a:lnTo>
                  <a:lnTo>
                    <a:pt x="4785" y="910"/>
                  </a:lnTo>
                  <a:lnTo>
                    <a:pt x="4785" y="910"/>
                  </a:lnTo>
                  <a:lnTo>
                    <a:pt x="4785" y="918"/>
                  </a:lnTo>
                  <a:lnTo>
                    <a:pt x="4785" y="918"/>
                  </a:lnTo>
                  <a:lnTo>
                    <a:pt x="4685" y="1048"/>
                  </a:lnTo>
                  <a:lnTo>
                    <a:pt x="4685" y="1048"/>
                  </a:lnTo>
                  <a:lnTo>
                    <a:pt x="4674" y="1056"/>
                  </a:lnTo>
                  <a:lnTo>
                    <a:pt x="4674" y="1056"/>
                  </a:lnTo>
                  <a:lnTo>
                    <a:pt x="4564" y="1186"/>
                  </a:lnTo>
                  <a:lnTo>
                    <a:pt x="4564" y="1186"/>
                  </a:lnTo>
                  <a:lnTo>
                    <a:pt x="4554" y="1202"/>
                  </a:lnTo>
                  <a:lnTo>
                    <a:pt x="4554" y="1202"/>
                  </a:lnTo>
                  <a:lnTo>
                    <a:pt x="4424" y="1332"/>
                  </a:lnTo>
                  <a:lnTo>
                    <a:pt x="4424" y="1332"/>
                  </a:lnTo>
                  <a:lnTo>
                    <a:pt x="4414" y="1340"/>
                  </a:lnTo>
                  <a:lnTo>
                    <a:pt x="4414" y="1340"/>
                  </a:lnTo>
                  <a:lnTo>
                    <a:pt x="4253" y="1478"/>
                  </a:lnTo>
                  <a:lnTo>
                    <a:pt x="4253" y="1478"/>
                  </a:lnTo>
                  <a:lnTo>
                    <a:pt x="4233" y="1494"/>
                  </a:lnTo>
                  <a:lnTo>
                    <a:pt x="4233" y="1494"/>
                  </a:lnTo>
                  <a:lnTo>
                    <a:pt x="4043" y="1624"/>
                  </a:lnTo>
                  <a:lnTo>
                    <a:pt x="4043" y="1624"/>
                  </a:lnTo>
                  <a:lnTo>
                    <a:pt x="4022" y="1640"/>
                  </a:lnTo>
                  <a:lnTo>
                    <a:pt x="4022" y="1640"/>
                  </a:lnTo>
                  <a:lnTo>
                    <a:pt x="3902" y="1713"/>
                  </a:lnTo>
                  <a:lnTo>
                    <a:pt x="3782" y="1778"/>
                  </a:lnTo>
                  <a:lnTo>
                    <a:pt x="3782" y="1778"/>
                  </a:lnTo>
                  <a:lnTo>
                    <a:pt x="3752" y="1795"/>
                  </a:lnTo>
                  <a:lnTo>
                    <a:pt x="3752" y="1795"/>
                  </a:lnTo>
                  <a:lnTo>
                    <a:pt x="3581" y="1868"/>
                  </a:lnTo>
                  <a:lnTo>
                    <a:pt x="3421" y="1941"/>
                  </a:lnTo>
                  <a:lnTo>
                    <a:pt x="3421" y="1941"/>
                  </a:lnTo>
                  <a:lnTo>
                    <a:pt x="3370" y="1957"/>
                  </a:lnTo>
                  <a:lnTo>
                    <a:pt x="3370" y="1957"/>
                  </a:lnTo>
                  <a:lnTo>
                    <a:pt x="3240" y="1998"/>
                  </a:lnTo>
                  <a:lnTo>
                    <a:pt x="3100" y="2038"/>
                  </a:lnTo>
                  <a:lnTo>
                    <a:pt x="2959" y="2071"/>
                  </a:lnTo>
                  <a:lnTo>
                    <a:pt x="2819" y="2103"/>
                  </a:lnTo>
                  <a:lnTo>
                    <a:pt x="2819" y="2103"/>
                  </a:lnTo>
                  <a:lnTo>
                    <a:pt x="2718" y="2119"/>
                  </a:lnTo>
                  <a:lnTo>
                    <a:pt x="2718" y="2119"/>
                  </a:lnTo>
                  <a:lnTo>
                    <a:pt x="2638" y="2136"/>
                  </a:lnTo>
                  <a:lnTo>
                    <a:pt x="2638" y="2136"/>
                  </a:lnTo>
                  <a:lnTo>
                    <a:pt x="2468" y="2152"/>
                  </a:lnTo>
                  <a:lnTo>
                    <a:pt x="2297" y="2160"/>
                  </a:lnTo>
                  <a:lnTo>
                    <a:pt x="2147" y="2152"/>
                  </a:lnTo>
                  <a:lnTo>
                    <a:pt x="1986" y="2136"/>
                  </a:lnTo>
                  <a:lnTo>
                    <a:pt x="1986" y="2136"/>
                  </a:lnTo>
                  <a:lnTo>
                    <a:pt x="1906" y="2127"/>
                  </a:lnTo>
                  <a:lnTo>
                    <a:pt x="1906" y="2127"/>
                  </a:lnTo>
                  <a:lnTo>
                    <a:pt x="1786" y="2103"/>
                  </a:lnTo>
                  <a:lnTo>
                    <a:pt x="1675" y="2071"/>
                  </a:lnTo>
                  <a:lnTo>
                    <a:pt x="1565" y="2038"/>
                  </a:lnTo>
                  <a:lnTo>
                    <a:pt x="1455" y="2006"/>
                  </a:lnTo>
                  <a:lnTo>
                    <a:pt x="1455" y="2006"/>
                  </a:lnTo>
                  <a:lnTo>
                    <a:pt x="1424" y="1989"/>
                  </a:lnTo>
                  <a:lnTo>
                    <a:pt x="1424" y="1989"/>
                  </a:lnTo>
                  <a:lnTo>
                    <a:pt x="1284" y="1933"/>
                  </a:lnTo>
                  <a:lnTo>
                    <a:pt x="1154" y="1860"/>
                  </a:lnTo>
                  <a:lnTo>
                    <a:pt x="1154" y="1860"/>
                  </a:lnTo>
                  <a:lnTo>
                    <a:pt x="1134" y="1851"/>
                  </a:lnTo>
                  <a:lnTo>
                    <a:pt x="1134" y="1851"/>
                  </a:lnTo>
                  <a:lnTo>
                    <a:pt x="1033" y="1786"/>
                  </a:lnTo>
                  <a:lnTo>
                    <a:pt x="933" y="1721"/>
                  </a:lnTo>
                  <a:lnTo>
                    <a:pt x="933" y="1721"/>
                  </a:lnTo>
                  <a:lnTo>
                    <a:pt x="913" y="1713"/>
                  </a:lnTo>
                  <a:lnTo>
                    <a:pt x="913" y="1713"/>
                  </a:lnTo>
                  <a:lnTo>
                    <a:pt x="752" y="1583"/>
                  </a:lnTo>
                  <a:lnTo>
                    <a:pt x="752" y="1583"/>
                  </a:lnTo>
                  <a:lnTo>
                    <a:pt x="732" y="1567"/>
                  </a:lnTo>
                  <a:lnTo>
                    <a:pt x="732" y="1567"/>
                  </a:lnTo>
                  <a:lnTo>
                    <a:pt x="602" y="1445"/>
                  </a:lnTo>
                  <a:lnTo>
                    <a:pt x="602" y="1445"/>
                  </a:lnTo>
                  <a:lnTo>
                    <a:pt x="592" y="1429"/>
                  </a:lnTo>
                  <a:lnTo>
                    <a:pt x="592" y="1429"/>
                  </a:lnTo>
                  <a:lnTo>
                    <a:pt x="522" y="1364"/>
                  </a:lnTo>
                  <a:lnTo>
                    <a:pt x="522" y="1364"/>
                  </a:lnTo>
                  <a:lnTo>
                    <a:pt x="472" y="1307"/>
                  </a:lnTo>
                  <a:lnTo>
                    <a:pt x="472" y="1307"/>
                  </a:lnTo>
                  <a:lnTo>
                    <a:pt x="461" y="1291"/>
                  </a:lnTo>
                  <a:lnTo>
                    <a:pt x="461" y="1291"/>
                  </a:lnTo>
                  <a:lnTo>
                    <a:pt x="361" y="1169"/>
                  </a:lnTo>
                  <a:lnTo>
                    <a:pt x="361" y="1169"/>
                  </a:lnTo>
                  <a:lnTo>
                    <a:pt x="351" y="1153"/>
                  </a:lnTo>
                  <a:lnTo>
                    <a:pt x="351" y="1153"/>
                  </a:lnTo>
                  <a:lnTo>
                    <a:pt x="261" y="1031"/>
                  </a:lnTo>
                  <a:lnTo>
                    <a:pt x="261" y="1031"/>
                  </a:lnTo>
                  <a:lnTo>
                    <a:pt x="251" y="1015"/>
                  </a:lnTo>
                  <a:lnTo>
                    <a:pt x="251" y="1015"/>
                  </a:lnTo>
                  <a:lnTo>
                    <a:pt x="171" y="893"/>
                  </a:lnTo>
                  <a:lnTo>
                    <a:pt x="171" y="893"/>
                  </a:lnTo>
                  <a:lnTo>
                    <a:pt x="161" y="877"/>
                  </a:lnTo>
                  <a:lnTo>
                    <a:pt x="161" y="877"/>
                  </a:lnTo>
                  <a:lnTo>
                    <a:pt x="90" y="755"/>
                  </a:lnTo>
                  <a:lnTo>
                    <a:pt x="90" y="755"/>
                  </a:lnTo>
                  <a:lnTo>
                    <a:pt x="90" y="747"/>
                  </a:lnTo>
                  <a:lnTo>
                    <a:pt x="90" y="747"/>
                  </a:lnTo>
                  <a:lnTo>
                    <a:pt x="40" y="650"/>
                  </a:lnTo>
                  <a:lnTo>
                    <a:pt x="10" y="577"/>
                  </a:lnTo>
                  <a:lnTo>
                    <a:pt x="0" y="512"/>
                  </a:lnTo>
                  <a:lnTo>
                    <a:pt x="0" y="512"/>
                  </a:lnTo>
                  <a:lnTo>
                    <a:pt x="110" y="536"/>
                  </a:lnTo>
                  <a:lnTo>
                    <a:pt x="431" y="577"/>
                  </a:lnTo>
                  <a:lnTo>
                    <a:pt x="662" y="601"/>
                  </a:lnTo>
                  <a:lnTo>
                    <a:pt x="943" y="625"/>
                  </a:lnTo>
                  <a:lnTo>
                    <a:pt x="1254" y="650"/>
                  </a:lnTo>
                  <a:lnTo>
                    <a:pt x="1605" y="658"/>
                  </a:lnTo>
                  <a:close/>
                </a:path>
              </a:pathLst>
            </a:custGeom>
            <a:solidFill>
              <a:srgbClr val="B059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02" name="Freeform 62"/>
            <p:cNvSpPr>
              <a:spLocks/>
            </p:cNvSpPr>
            <p:nvPr/>
          </p:nvSpPr>
          <p:spPr bwMode="auto">
            <a:xfrm>
              <a:off x="273" y="1688"/>
              <a:ext cx="5106" cy="2160"/>
            </a:xfrm>
            <a:custGeom>
              <a:avLst/>
              <a:gdLst>
                <a:gd name="T0" fmla="*/ 1615 w 5106"/>
                <a:gd name="T1" fmla="*/ 585 h 2160"/>
                <a:gd name="T2" fmla="*/ 1615 w 5106"/>
                <a:gd name="T3" fmla="*/ 568 h 2160"/>
                <a:gd name="T4" fmla="*/ 1625 w 5106"/>
                <a:gd name="T5" fmla="*/ 463 h 2160"/>
                <a:gd name="T6" fmla="*/ 1635 w 5106"/>
                <a:gd name="T7" fmla="*/ 366 h 2160"/>
                <a:gd name="T8" fmla="*/ 1645 w 5106"/>
                <a:gd name="T9" fmla="*/ 252 h 2160"/>
                <a:gd name="T10" fmla="*/ 1645 w 5106"/>
                <a:gd name="T11" fmla="*/ 244 h 2160"/>
                <a:gd name="T12" fmla="*/ 3280 w 5106"/>
                <a:gd name="T13" fmla="*/ 0 h 2160"/>
                <a:gd name="T14" fmla="*/ 3280 w 5106"/>
                <a:gd name="T15" fmla="*/ 203 h 2160"/>
                <a:gd name="T16" fmla="*/ 3290 w 5106"/>
                <a:gd name="T17" fmla="*/ 317 h 2160"/>
                <a:gd name="T18" fmla="*/ 3300 w 5106"/>
                <a:gd name="T19" fmla="*/ 325 h 2160"/>
                <a:gd name="T20" fmla="*/ 3310 w 5106"/>
                <a:gd name="T21" fmla="*/ 430 h 2160"/>
                <a:gd name="T22" fmla="*/ 3330 w 5106"/>
                <a:gd name="T23" fmla="*/ 528 h 2160"/>
                <a:gd name="T24" fmla="*/ 3360 w 5106"/>
                <a:gd name="T25" fmla="*/ 617 h 2160"/>
                <a:gd name="T26" fmla="*/ 3541 w 5106"/>
                <a:gd name="T27" fmla="*/ 601 h 2160"/>
                <a:gd name="T28" fmla="*/ 4454 w 5106"/>
                <a:gd name="T29" fmla="*/ 447 h 2160"/>
                <a:gd name="T30" fmla="*/ 4995 w 5106"/>
                <a:gd name="T31" fmla="*/ 301 h 2160"/>
                <a:gd name="T32" fmla="*/ 5056 w 5106"/>
                <a:gd name="T33" fmla="*/ 382 h 2160"/>
                <a:gd name="T34" fmla="*/ 5016 w 5106"/>
                <a:gd name="T35" fmla="*/ 504 h 2160"/>
                <a:gd name="T36" fmla="*/ 5006 w 5106"/>
                <a:gd name="T37" fmla="*/ 512 h 2160"/>
                <a:gd name="T38" fmla="*/ 4945 w 5106"/>
                <a:gd name="T39" fmla="*/ 633 h 2160"/>
                <a:gd name="T40" fmla="*/ 4875 w 5106"/>
                <a:gd name="T41" fmla="*/ 771 h 2160"/>
                <a:gd name="T42" fmla="*/ 4865 w 5106"/>
                <a:gd name="T43" fmla="*/ 780 h 2160"/>
                <a:gd name="T44" fmla="*/ 4785 w 5106"/>
                <a:gd name="T45" fmla="*/ 918 h 2160"/>
                <a:gd name="T46" fmla="*/ 4685 w 5106"/>
                <a:gd name="T47" fmla="*/ 1048 h 2160"/>
                <a:gd name="T48" fmla="*/ 4564 w 5106"/>
                <a:gd name="T49" fmla="*/ 1186 h 2160"/>
                <a:gd name="T50" fmla="*/ 4554 w 5106"/>
                <a:gd name="T51" fmla="*/ 1202 h 2160"/>
                <a:gd name="T52" fmla="*/ 4414 w 5106"/>
                <a:gd name="T53" fmla="*/ 1340 h 2160"/>
                <a:gd name="T54" fmla="*/ 4253 w 5106"/>
                <a:gd name="T55" fmla="*/ 1478 h 2160"/>
                <a:gd name="T56" fmla="*/ 4043 w 5106"/>
                <a:gd name="T57" fmla="*/ 1624 h 2160"/>
                <a:gd name="T58" fmla="*/ 4022 w 5106"/>
                <a:gd name="T59" fmla="*/ 1640 h 2160"/>
                <a:gd name="T60" fmla="*/ 3782 w 5106"/>
                <a:gd name="T61" fmla="*/ 1778 h 2160"/>
                <a:gd name="T62" fmla="*/ 3581 w 5106"/>
                <a:gd name="T63" fmla="*/ 1868 h 2160"/>
                <a:gd name="T64" fmla="*/ 3370 w 5106"/>
                <a:gd name="T65" fmla="*/ 1957 h 2160"/>
                <a:gd name="T66" fmla="*/ 3100 w 5106"/>
                <a:gd name="T67" fmla="*/ 2038 h 2160"/>
                <a:gd name="T68" fmla="*/ 2819 w 5106"/>
                <a:gd name="T69" fmla="*/ 2103 h 2160"/>
                <a:gd name="T70" fmla="*/ 2638 w 5106"/>
                <a:gd name="T71" fmla="*/ 2136 h 2160"/>
                <a:gd name="T72" fmla="*/ 2297 w 5106"/>
                <a:gd name="T73" fmla="*/ 2160 h 2160"/>
                <a:gd name="T74" fmla="*/ 1986 w 5106"/>
                <a:gd name="T75" fmla="*/ 2136 h 2160"/>
                <a:gd name="T76" fmla="*/ 1786 w 5106"/>
                <a:gd name="T77" fmla="*/ 2103 h 2160"/>
                <a:gd name="T78" fmla="*/ 1455 w 5106"/>
                <a:gd name="T79" fmla="*/ 2006 h 2160"/>
                <a:gd name="T80" fmla="*/ 1424 w 5106"/>
                <a:gd name="T81" fmla="*/ 1989 h 2160"/>
                <a:gd name="T82" fmla="*/ 1154 w 5106"/>
                <a:gd name="T83" fmla="*/ 1860 h 2160"/>
                <a:gd name="T84" fmla="*/ 1033 w 5106"/>
                <a:gd name="T85" fmla="*/ 1786 h 2160"/>
                <a:gd name="T86" fmla="*/ 913 w 5106"/>
                <a:gd name="T87" fmla="*/ 1713 h 2160"/>
                <a:gd name="T88" fmla="*/ 752 w 5106"/>
                <a:gd name="T89" fmla="*/ 1583 h 2160"/>
                <a:gd name="T90" fmla="*/ 602 w 5106"/>
                <a:gd name="T91" fmla="*/ 1445 h 2160"/>
                <a:gd name="T92" fmla="*/ 592 w 5106"/>
                <a:gd name="T93" fmla="*/ 1429 h 2160"/>
                <a:gd name="T94" fmla="*/ 472 w 5106"/>
                <a:gd name="T95" fmla="*/ 1307 h 2160"/>
                <a:gd name="T96" fmla="*/ 461 w 5106"/>
                <a:gd name="T97" fmla="*/ 1291 h 2160"/>
                <a:gd name="T98" fmla="*/ 351 w 5106"/>
                <a:gd name="T99" fmla="*/ 1153 h 2160"/>
                <a:gd name="T100" fmla="*/ 261 w 5106"/>
                <a:gd name="T101" fmla="*/ 1031 h 2160"/>
                <a:gd name="T102" fmla="*/ 171 w 5106"/>
                <a:gd name="T103" fmla="*/ 893 h 2160"/>
                <a:gd name="T104" fmla="*/ 161 w 5106"/>
                <a:gd name="T105" fmla="*/ 877 h 2160"/>
                <a:gd name="T106" fmla="*/ 90 w 5106"/>
                <a:gd name="T107" fmla="*/ 747 h 2160"/>
                <a:gd name="T108" fmla="*/ 10 w 5106"/>
                <a:gd name="T109" fmla="*/ 577 h 2160"/>
                <a:gd name="T110" fmla="*/ 110 w 5106"/>
                <a:gd name="T111" fmla="*/ 536 h 2160"/>
                <a:gd name="T112" fmla="*/ 943 w 5106"/>
                <a:gd name="T113" fmla="*/ 625 h 2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06" h="2160">
                  <a:moveTo>
                    <a:pt x="1605" y="658"/>
                  </a:moveTo>
                  <a:lnTo>
                    <a:pt x="1605" y="658"/>
                  </a:lnTo>
                  <a:lnTo>
                    <a:pt x="1615" y="585"/>
                  </a:lnTo>
                  <a:lnTo>
                    <a:pt x="1615" y="585"/>
                  </a:lnTo>
                  <a:lnTo>
                    <a:pt x="1615" y="568"/>
                  </a:lnTo>
                  <a:lnTo>
                    <a:pt x="1615" y="568"/>
                  </a:lnTo>
                  <a:lnTo>
                    <a:pt x="1625" y="471"/>
                  </a:lnTo>
                  <a:lnTo>
                    <a:pt x="1625" y="471"/>
                  </a:lnTo>
                  <a:lnTo>
                    <a:pt x="1625" y="463"/>
                  </a:lnTo>
                  <a:lnTo>
                    <a:pt x="1625" y="463"/>
                  </a:lnTo>
                  <a:lnTo>
                    <a:pt x="1635" y="366"/>
                  </a:lnTo>
                  <a:lnTo>
                    <a:pt x="1635" y="366"/>
                  </a:lnTo>
                  <a:lnTo>
                    <a:pt x="1635" y="349"/>
                  </a:lnTo>
                  <a:lnTo>
                    <a:pt x="1635" y="349"/>
                  </a:lnTo>
                  <a:lnTo>
                    <a:pt x="1645" y="252"/>
                  </a:lnTo>
                  <a:lnTo>
                    <a:pt x="1645" y="252"/>
                  </a:lnTo>
                  <a:lnTo>
                    <a:pt x="1645" y="244"/>
                  </a:lnTo>
                  <a:lnTo>
                    <a:pt x="1645" y="244"/>
                  </a:lnTo>
                  <a:lnTo>
                    <a:pt x="1655" y="41"/>
                  </a:lnTo>
                  <a:lnTo>
                    <a:pt x="3280" y="0"/>
                  </a:lnTo>
                  <a:lnTo>
                    <a:pt x="3280" y="0"/>
                  </a:lnTo>
                  <a:lnTo>
                    <a:pt x="3280" y="106"/>
                  </a:lnTo>
                  <a:lnTo>
                    <a:pt x="3280" y="203"/>
                  </a:lnTo>
                  <a:lnTo>
                    <a:pt x="3280" y="203"/>
                  </a:lnTo>
                  <a:lnTo>
                    <a:pt x="3280" y="219"/>
                  </a:lnTo>
                  <a:lnTo>
                    <a:pt x="3280" y="219"/>
                  </a:lnTo>
                  <a:lnTo>
                    <a:pt x="3290" y="317"/>
                  </a:lnTo>
                  <a:lnTo>
                    <a:pt x="3290" y="317"/>
                  </a:lnTo>
                  <a:lnTo>
                    <a:pt x="3300" y="325"/>
                  </a:lnTo>
                  <a:lnTo>
                    <a:pt x="3300" y="325"/>
                  </a:lnTo>
                  <a:lnTo>
                    <a:pt x="3310" y="422"/>
                  </a:lnTo>
                  <a:lnTo>
                    <a:pt x="3310" y="422"/>
                  </a:lnTo>
                  <a:lnTo>
                    <a:pt x="3310" y="430"/>
                  </a:lnTo>
                  <a:lnTo>
                    <a:pt x="3310" y="430"/>
                  </a:lnTo>
                  <a:lnTo>
                    <a:pt x="3330" y="528"/>
                  </a:lnTo>
                  <a:lnTo>
                    <a:pt x="3330" y="528"/>
                  </a:lnTo>
                  <a:lnTo>
                    <a:pt x="3340" y="544"/>
                  </a:lnTo>
                  <a:lnTo>
                    <a:pt x="3340" y="544"/>
                  </a:lnTo>
                  <a:lnTo>
                    <a:pt x="3360" y="617"/>
                  </a:lnTo>
                  <a:lnTo>
                    <a:pt x="3360" y="617"/>
                  </a:lnTo>
                  <a:lnTo>
                    <a:pt x="3541" y="601"/>
                  </a:lnTo>
                  <a:lnTo>
                    <a:pt x="3541" y="601"/>
                  </a:lnTo>
                  <a:lnTo>
                    <a:pt x="3882" y="552"/>
                  </a:lnTo>
                  <a:lnTo>
                    <a:pt x="4183" y="504"/>
                  </a:lnTo>
                  <a:lnTo>
                    <a:pt x="4454" y="447"/>
                  </a:lnTo>
                  <a:lnTo>
                    <a:pt x="4674" y="390"/>
                  </a:lnTo>
                  <a:lnTo>
                    <a:pt x="4855" y="341"/>
                  </a:lnTo>
                  <a:lnTo>
                    <a:pt x="4995" y="301"/>
                  </a:lnTo>
                  <a:lnTo>
                    <a:pt x="5106" y="260"/>
                  </a:lnTo>
                  <a:lnTo>
                    <a:pt x="5106" y="260"/>
                  </a:lnTo>
                  <a:lnTo>
                    <a:pt x="5056" y="382"/>
                  </a:lnTo>
                  <a:lnTo>
                    <a:pt x="5016" y="504"/>
                  </a:lnTo>
                  <a:lnTo>
                    <a:pt x="5016" y="504"/>
                  </a:lnTo>
                  <a:lnTo>
                    <a:pt x="5016" y="504"/>
                  </a:lnTo>
                  <a:lnTo>
                    <a:pt x="5016" y="512"/>
                  </a:lnTo>
                  <a:lnTo>
                    <a:pt x="5016" y="512"/>
                  </a:lnTo>
                  <a:lnTo>
                    <a:pt x="5006" y="512"/>
                  </a:lnTo>
                  <a:lnTo>
                    <a:pt x="5006" y="512"/>
                  </a:lnTo>
                  <a:lnTo>
                    <a:pt x="4945" y="633"/>
                  </a:lnTo>
                  <a:lnTo>
                    <a:pt x="4945" y="633"/>
                  </a:lnTo>
                  <a:lnTo>
                    <a:pt x="4945" y="650"/>
                  </a:lnTo>
                  <a:lnTo>
                    <a:pt x="4945" y="650"/>
                  </a:lnTo>
                  <a:lnTo>
                    <a:pt x="4875" y="771"/>
                  </a:lnTo>
                  <a:lnTo>
                    <a:pt x="4875" y="771"/>
                  </a:lnTo>
                  <a:lnTo>
                    <a:pt x="4865" y="780"/>
                  </a:lnTo>
                  <a:lnTo>
                    <a:pt x="4865" y="780"/>
                  </a:lnTo>
                  <a:lnTo>
                    <a:pt x="4785" y="910"/>
                  </a:lnTo>
                  <a:lnTo>
                    <a:pt x="4785" y="910"/>
                  </a:lnTo>
                  <a:lnTo>
                    <a:pt x="4785" y="918"/>
                  </a:lnTo>
                  <a:lnTo>
                    <a:pt x="4785" y="918"/>
                  </a:lnTo>
                  <a:lnTo>
                    <a:pt x="4685" y="1048"/>
                  </a:lnTo>
                  <a:lnTo>
                    <a:pt x="4685" y="1048"/>
                  </a:lnTo>
                  <a:lnTo>
                    <a:pt x="4674" y="1056"/>
                  </a:lnTo>
                  <a:lnTo>
                    <a:pt x="4674" y="1056"/>
                  </a:lnTo>
                  <a:lnTo>
                    <a:pt x="4564" y="1186"/>
                  </a:lnTo>
                  <a:lnTo>
                    <a:pt x="4564" y="1186"/>
                  </a:lnTo>
                  <a:lnTo>
                    <a:pt x="4554" y="1202"/>
                  </a:lnTo>
                  <a:lnTo>
                    <a:pt x="4554" y="1202"/>
                  </a:lnTo>
                  <a:lnTo>
                    <a:pt x="4424" y="1332"/>
                  </a:lnTo>
                  <a:lnTo>
                    <a:pt x="4424" y="1332"/>
                  </a:lnTo>
                  <a:lnTo>
                    <a:pt x="4414" y="1340"/>
                  </a:lnTo>
                  <a:lnTo>
                    <a:pt x="4414" y="1340"/>
                  </a:lnTo>
                  <a:lnTo>
                    <a:pt x="4253" y="1478"/>
                  </a:lnTo>
                  <a:lnTo>
                    <a:pt x="4253" y="1478"/>
                  </a:lnTo>
                  <a:lnTo>
                    <a:pt x="4233" y="1494"/>
                  </a:lnTo>
                  <a:lnTo>
                    <a:pt x="4233" y="1494"/>
                  </a:lnTo>
                  <a:lnTo>
                    <a:pt x="4043" y="1624"/>
                  </a:lnTo>
                  <a:lnTo>
                    <a:pt x="4043" y="1624"/>
                  </a:lnTo>
                  <a:lnTo>
                    <a:pt x="4022" y="1640"/>
                  </a:lnTo>
                  <a:lnTo>
                    <a:pt x="4022" y="1640"/>
                  </a:lnTo>
                  <a:lnTo>
                    <a:pt x="3902" y="1713"/>
                  </a:lnTo>
                  <a:lnTo>
                    <a:pt x="3782" y="1778"/>
                  </a:lnTo>
                  <a:lnTo>
                    <a:pt x="3782" y="1778"/>
                  </a:lnTo>
                  <a:lnTo>
                    <a:pt x="3752" y="1795"/>
                  </a:lnTo>
                  <a:lnTo>
                    <a:pt x="3752" y="1795"/>
                  </a:lnTo>
                  <a:lnTo>
                    <a:pt x="3581" y="1868"/>
                  </a:lnTo>
                  <a:lnTo>
                    <a:pt x="3421" y="1941"/>
                  </a:lnTo>
                  <a:lnTo>
                    <a:pt x="3421" y="1941"/>
                  </a:lnTo>
                  <a:lnTo>
                    <a:pt x="3370" y="1957"/>
                  </a:lnTo>
                  <a:lnTo>
                    <a:pt x="3370" y="1957"/>
                  </a:lnTo>
                  <a:lnTo>
                    <a:pt x="3240" y="1998"/>
                  </a:lnTo>
                  <a:lnTo>
                    <a:pt x="3100" y="2038"/>
                  </a:lnTo>
                  <a:lnTo>
                    <a:pt x="2959" y="2071"/>
                  </a:lnTo>
                  <a:lnTo>
                    <a:pt x="2819" y="2103"/>
                  </a:lnTo>
                  <a:lnTo>
                    <a:pt x="2819" y="2103"/>
                  </a:lnTo>
                  <a:lnTo>
                    <a:pt x="2718" y="2119"/>
                  </a:lnTo>
                  <a:lnTo>
                    <a:pt x="2718" y="2119"/>
                  </a:lnTo>
                  <a:lnTo>
                    <a:pt x="2638" y="2136"/>
                  </a:lnTo>
                  <a:lnTo>
                    <a:pt x="2638" y="2136"/>
                  </a:lnTo>
                  <a:lnTo>
                    <a:pt x="2468" y="2152"/>
                  </a:lnTo>
                  <a:lnTo>
                    <a:pt x="2297" y="2160"/>
                  </a:lnTo>
                  <a:lnTo>
                    <a:pt x="2147" y="2152"/>
                  </a:lnTo>
                  <a:lnTo>
                    <a:pt x="1986" y="2136"/>
                  </a:lnTo>
                  <a:lnTo>
                    <a:pt x="1986" y="2136"/>
                  </a:lnTo>
                  <a:lnTo>
                    <a:pt x="1906" y="2127"/>
                  </a:lnTo>
                  <a:lnTo>
                    <a:pt x="1906" y="2127"/>
                  </a:lnTo>
                  <a:lnTo>
                    <a:pt x="1786" y="2103"/>
                  </a:lnTo>
                  <a:lnTo>
                    <a:pt x="1675" y="2071"/>
                  </a:lnTo>
                  <a:lnTo>
                    <a:pt x="1565" y="2038"/>
                  </a:lnTo>
                  <a:lnTo>
                    <a:pt x="1455" y="2006"/>
                  </a:lnTo>
                  <a:lnTo>
                    <a:pt x="1455" y="2006"/>
                  </a:lnTo>
                  <a:lnTo>
                    <a:pt x="1424" y="1989"/>
                  </a:lnTo>
                  <a:lnTo>
                    <a:pt x="1424" y="1989"/>
                  </a:lnTo>
                  <a:lnTo>
                    <a:pt x="1284" y="1933"/>
                  </a:lnTo>
                  <a:lnTo>
                    <a:pt x="1154" y="1860"/>
                  </a:lnTo>
                  <a:lnTo>
                    <a:pt x="1154" y="1860"/>
                  </a:lnTo>
                  <a:lnTo>
                    <a:pt x="1134" y="1851"/>
                  </a:lnTo>
                  <a:lnTo>
                    <a:pt x="1134" y="1851"/>
                  </a:lnTo>
                  <a:lnTo>
                    <a:pt x="1033" y="1786"/>
                  </a:lnTo>
                  <a:lnTo>
                    <a:pt x="933" y="1721"/>
                  </a:lnTo>
                  <a:lnTo>
                    <a:pt x="933" y="1721"/>
                  </a:lnTo>
                  <a:lnTo>
                    <a:pt x="913" y="1713"/>
                  </a:lnTo>
                  <a:lnTo>
                    <a:pt x="913" y="1713"/>
                  </a:lnTo>
                  <a:lnTo>
                    <a:pt x="752" y="1583"/>
                  </a:lnTo>
                  <a:lnTo>
                    <a:pt x="752" y="1583"/>
                  </a:lnTo>
                  <a:lnTo>
                    <a:pt x="732" y="1567"/>
                  </a:lnTo>
                  <a:lnTo>
                    <a:pt x="732" y="1567"/>
                  </a:lnTo>
                  <a:lnTo>
                    <a:pt x="602" y="1445"/>
                  </a:lnTo>
                  <a:lnTo>
                    <a:pt x="602" y="1445"/>
                  </a:lnTo>
                  <a:lnTo>
                    <a:pt x="592" y="1429"/>
                  </a:lnTo>
                  <a:lnTo>
                    <a:pt x="592" y="1429"/>
                  </a:lnTo>
                  <a:lnTo>
                    <a:pt x="522" y="1364"/>
                  </a:lnTo>
                  <a:lnTo>
                    <a:pt x="522" y="1364"/>
                  </a:lnTo>
                  <a:lnTo>
                    <a:pt x="472" y="1307"/>
                  </a:lnTo>
                  <a:lnTo>
                    <a:pt x="472" y="1307"/>
                  </a:lnTo>
                  <a:lnTo>
                    <a:pt x="461" y="1291"/>
                  </a:lnTo>
                  <a:lnTo>
                    <a:pt x="461" y="1291"/>
                  </a:lnTo>
                  <a:lnTo>
                    <a:pt x="361" y="1169"/>
                  </a:lnTo>
                  <a:lnTo>
                    <a:pt x="361" y="1169"/>
                  </a:lnTo>
                  <a:lnTo>
                    <a:pt x="351" y="1153"/>
                  </a:lnTo>
                  <a:lnTo>
                    <a:pt x="351" y="1153"/>
                  </a:lnTo>
                  <a:lnTo>
                    <a:pt x="261" y="1031"/>
                  </a:lnTo>
                  <a:lnTo>
                    <a:pt x="261" y="1031"/>
                  </a:lnTo>
                  <a:lnTo>
                    <a:pt x="251" y="1015"/>
                  </a:lnTo>
                  <a:lnTo>
                    <a:pt x="251" y="1015"/>
                  </a:lnTo>
                  <a:lnTo>
                    <a:pt x="171" y="893"/>
                  </a:lnTo>
                  <a:lnTo>
                    <a:pt x="171" y="893"/>
                  </a:lnTo>
                  <a:lnTo>
                    <a:pt x="161" y="877"/>
                  </a:lnTo>
                  <a:lnTo>
                    <a:pt x="161" y="877"/>
                  </a:lnTo>
                  <a:lnTo>
                    <a:pt x="90" y="755"/>
                  </a:lnTo>
                  <a:lnTo>
                    <a:pt x="90" y="755"/>
                  </a:lnTo>
                  <a:lnTo>
                    <a:pt x="90" y="747"/>
                  </a:lnTo>
                  <a:lnTo>
                    <a:pt x="90" y="747"/>
                  </a:lnTo>
                  <a:lnTo>
                    <a:pt x="40" y="650"/>
                  </a:lnTo>
                  <a:lnTo>
                    <a:pt x="10" y="577"/>
                  </a:lnTo>
                  <a:lnTo>
                    <a:pt x="0" y="512"/>
                  </a:lnTo>
                  <a:lnTo>
                    <a:pt x="0" y="512"/>
                  </a:lnTo>
                  <a:lnTo>
                    <a:pt x="110" y="536"/>
                  </a:lnTo>
                  <a:lnTo>
                    <a:pt x="431" y="577"/>
                  </a:lnTo>
                  <a:lnTo>
                    <a:pt x="662" y="601"/>
                  </a:lnTo>
                  <a:lnTo>
                    <a:pt x="943" y="625"/>
                  </a:lnTo>
                  <a:lnTo>
                    <a:pt x="1254" y="650"/>
                  </a:lnTo>
                  <a:lnTo>
                    <a:pt x="1605" y="65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05" name="Freeform 65"/>
            <p:cNvSpPr>
              <a:spLocks/>
            </p:cNvSpPr>
            <p:nvPr/>
          </p:nvSpPr>
          <p:spPr bwMode="auto">
            <a:xfrm>
              <a:off x="3272" y="1948"/>
              <a:ext cx="2107" cy="1794"/>
            </a:xfrm>
            <a:custGeom>
              <a:avLst/>
              <a:gdLst>
                <a:gd name="T0" fmla="*/ 2107 w 2107"/>
                <a:gd name="T1" fmla="*/ 0 h 1794"/>
                <a:gd name="T2" fmla="*/ 1244 w 2107"/>
                <a:gd name="T3" fmla="*/ 235 h 1794"/>
                <a:gd name="T4" fmla="*/ 1244 w 2107"/>
                <a:gd name="T5" fmla="*/ 235 h 1794"/>
                <a:gd name="T6" fmla="*/ 1244 w 2107"/>
                <a:gd name="T7" fmla="*/ 284 h 1794"/>
                <a:gd name="T8" fmla="*/ 1214 w 2107"/>
                <a:gd name="T9" fmla="*/ 406 h 1794"/>
                <a:gd name="T10" fmla="*/ 1154 w 2107"/>
                <a:gd name="T11" fmla="*/ 585 h 1794"/>
                <a:gd name="T12" fmla="*/ 1114 w 2107"/>
                <a:gd name="T13" fmla="*/ 690 h 1794"/>
                <a:gd name="T14" fmla="*/ 1054 w 2107"/>
                <a:gd name="T15" fmla="*/ 804 h 1794"/>
                <a:gd name="T16" fmla="*/ 983 w 2107"/>
                <a:gd name="T17" fmla="*/ 926 h 1794"/>
                <a:gd name="T18" fmla="*/ 903 w 2107"/>
                <a:gd name="T19" fmla="*/ 1056 h 1794"/>
                <a:gd name="T20" fmla="*/ 803 w 2107"/>
                <a:gd name="T21" fmla="*/ 1185 h 1794"/>
                <a:gd name="T22" fmla="*/ 682 w 2107"/>
                <a:gd name="T23" fmla="*/ 1315 h 1794"/>
                <a:gd name="T24" fmla="*/ 542 w 2107"/>
                <a:gd name="T25" fmla="*/ 1445 h 1794"/>
                <a:gd name="T26" fmla="*/ 381 w 2107"/>
                <a:gd name="T27" fmla="*/ 1567 h 1794"/>
                <a:gd name="T28" fmla="*/ 211 w 2107"/>
                <a:gd name="T29" fmla="*/ 1689 h 1794"/>
                <a:gd name="T30" fmla="*/ 0 w 2107"/>
                <a:gd name="T31" fmla="*/ 1794 h 1794"/>
                <a:gd name="T32" fmla="*/ 0 w 2107"/>
                <a:gd name="T33" fmla="*/ 1794 h 1794"/>
                <a:gd name="T34" fmla="*/ 81 w 2107"/>
                <a:gd name="T35" fmla="*/ 1778 h 1794"/>
                <a:gd name="T36" fmla="*/ 291 w 2107"/>
                <a:gd name="T37" fmla="*/ 1721 h 1794"/>
                <a:gd name="T38" fmla="*/ 432 w 2107"/>
                <a:gd name="T39" fmla="*/ 1673 h 1794"/>
                <a:gd name="T40" fmla="*/ 592 w 2107"/>
                <a:gd name="T41" fmla="*/ 1608 h 1794"/>
                <a:gd name="T42" fmla="*/ 763 w 2107"/>
                <a:gd name="T43" fmla="*/ 1535 h 1794"/>
                <a:gd name="T44" fmla="*/ 943 w 2107"/>
                <a:gd name="T45" fmla="*/ 1445 h 1794"/>
                <a:gd name="T46" fmla="*/ 1124 w 2107"/>
                <a:gd name="T47" fmla="*/ 1332 h 1794"/>
                <a:gd name="T48" fmla="*/ 1304 w 2107"/>
                <a:gd name="T49" fmla="*/ 1210 h 1794"/>
                <a:gd name="T50" fmla="*/ 1485 w 2107"/>
                <a:gd name="T51" fmla="*/ 1064 h 1794"/>
                <a:gd name="T52" fmla="*/ 1565 w 2107"/>
                <a:gd name="T53" fmla="*/ 982 h 1794"/>
                <a:gd name="T54" fmla="*/ 1645 w 2107"/>
                <a:gd name="T55" fmla="*/ 893 h 1794"/>
                <a:gd name="T56" fmla="*/ 1726 w 2107"/>
                <a:gd name="T57" fmla="*/ 804 h 1794"/>
                <a:gd name="T58" fmla="*/ 1796 w 2107"/>
                <a:gd name="T59" fmla="*/ 706 h 1794"/>
                <a:gd name="T60" fmla="*/ 1866 w 2107"/>
                <a:gd name="T61" fmla="*/ 601 h 1794"/>
                <a:gd name="T62" fmla="*/ 1926 w 2107"/>
                <a:gd name="T63" fmla="*/ 495 h 1794"/>
                <a:gd name="T64" fmla="*/ 1986 w 2107"/>
                <a:gd name="T65" fmla="*/ 382 h 1794"/>
                <a:gd name="T66" fmla="*/ 2027 w 2107"/>
                <a:gd name="T67" fmla="*/ 260 h 1794"/>
                <a:gd name="T68" fmla="*/ 2067 w 2107"/>
                <a:gd name="T69" fmla="*/ 130 h 1794"/>
                <a:gd name="T70" fmla="*/ 2107 w 2107"/>
                <a:gd name="T71" fmla="*/ 0 h 1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07" h="1794">
                  <a:moveTo>
                    <a:pt x="2107" y="0"/>
                  </a:moveTo>
                  <a:lnTo>
                    <a:pt x="1244" y="235"/>
                  </a:lnTo>
                  <a:lnTo>
                    <a:pt x="1244" y="235"/>
                  </a:lnTo>
                  <a:lnTo>
                    <a:pt x="1244" y="284"/>
                  </a:lnTo>
                  <a:lnTo>
                    <a:pt x="1214" y="406"/>
                  </a:lnTo>
                  <a:lnTo>
                    <a:pt x="1154" y="585"/>
                  </a:lnTo>
                  <a:lnTo>
                    <a:pt x="1114" y="690"/>
                  </a:lnTo>
                  <a:lnTo>
                    <a:pt x="1054" y="804"/>
                  </a:lnTo>
                  <a:lnTo>
                    <a:pt x="983" y="926"/>
                  </a:lnTo>
                  <a:lnTo>
                    <a:pt x="903" y="1056"/>
                  </a:lnTo>
                  <a:lnTo>
                    <a:pt x="803" y="1185"/>
                  </a:lnTo>
                  <a:lnTo>
                    <a:pt x="682" y="1315"/>
                  </a:lnTo>
                  <a:lnTo>
                    <a:pt x="542" y="1445"/>
                  </a:lnTo>
                  <a:lnTo>
                    <a:pt x="381" y="1567"/>
                  </a:lnTo>
                  <a:lnTo>
                    <a:pt x="211" y="1689"/>
                  </a:lnTo>
                  <a:lnTo>
                    <a:pt x="0" y="1794"/>
                  </a:lnTo>
                  <a:lnTo>
                    <a:pt x="0" y="1794"/>
                  </a:lnTo>
                  <a:lnTo>
                    <a:pt x="81" y="1778"/>
                  </a:lnTo>
                  <a:lnTo>
                    <a:pt x="291" y="1721"/>
                  </a:lnTo>
                  <a:lnTo>
                    <a:pt x="432" y="1673"/>
                  </a:lnTo>
                  <a:lnTo>
                    <a:pt x="592" y="1608"/>
                  </a:lnTo>
                  <a:lnTo>
                    <a:pt x="763" y="1535"/>
                  </a:lnTo>
                  <a:lnTo>
                    <a:pt x="943" y="1445"/>
                  </a:lnTo>
                  <a:lnTo>
                    <a:pt x="1124" y="1332"/>
                  </a:lnTo>
                  <a:lnTo>
                    <a:pt x="1304" y="1210"/>
                  </a:lnTo>
                  <a:lnTo>
                    <a:pt x="1485" y="1064"/>
                  </a:lnTo>
                  <a:lnTo>
                    <a:pt x="1565" y="982"/>
                  </a:lnTo>
                  <a:lnTo>
                    <a:pt x="1645" y="893"/>
                  </a:lnTo>
                  <a:lnTo>
                    <a:pt x="1726" y="804"/>
                  </a:lnTo>
                  <a:lnTo>
                    <a:pt x="1796" y="706"/>
                  </a:lnTo>
                  <a:lnTo>
                    <a:pt x="1866" y="601"/>
                  </a:lnTo>
                  <a:lnTo>
                    <a:pt x="1926" y="495"/>
                  </a:lnTo>
                  <a:lnTo>
                    <a:pt x="1986" y="382"/>
                  </a:lnTo>
                  <a:lnTo>
                    <a:pt x="2027" y="260"/>
                  </a:lnTo>
                  <a:lnTo>
                    <a:pt x="2067" y="130"/>
                  </a:lnTo>
                  <a:lnTo>
                    <a:pt x="210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06" name="Freeform 66"/>
            <p:cNvSpPr>
              <a:spLocks/>
            </p:cNvSpPr>
            <p:nvPr/>
          </p:nvSpPr>
          <p:spPr bwMode="auto">
            <a:xfrm>
              <a:off x="1918" y="1891"/>
              <a:ext cx="1635" cy="49"/>
            </a:xfrm>
            <a:custGeom>
              <a:avLst/>
              <a:gdLst>
                <a:gd name="T0" fmla="*/ 0 w 1635"/>
                <a:gd name="T1" fmla="*/ 41 h 49"/>
                <a:gd name="T2" fmla="*/ 1635 w 1635"/>
                <a:gd name="T3" fmla="*/ 0 h 49"/>
                <a:gd name="T4" fmla="*/ 1635 w 1635"/>
                <a:gd name="T5" fmla="*/ 0 h 49"/>
                <a:gd name="T6" fmla="*/ 1635 w 1635"/>
                <a:gd name="T7" fmla="*/ 16 h 49"/>
                <a:gd name="T8" fmla="*/ 0 w 1635"/>
                <a:gd name="T9" fmla="*/ 49 h 49"/>
                <a:gd name="T10" fmla="*/ 0 w 1635"/>
                <a:gd name="T11" fmla="*/ 49 h 49"/>
                <a:gd name="T12" fmla="*/ 0 w 1635"/>
                <a:gd name="T13" fmla="*/ 4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5" h="49">
                  <a:moveTo>
                    <a:pt x="0" y="41"/>
                  </a:moveTo>
                  <a:lnTo>
                    <a:pt x="1635" y="0"/>
                  </a:lnTo>
                  <a:lnTo>
                    <a:pt x="1635" y="0"/>
                  </a:lnTo>
                  <a:lnTo>
                    <a:pt x="1635" y="16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A333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07" name="Freeform 67"/>
            <p:cNvSpPr>
              <a:spLocks/>
            </p:cNvSpPr>
            <p:nvPr/>
          </p:nvSpPr>
          <p:spPr bwMode="auto">
            <a:xfrm>
              <a:off x="1918" y="1891"/>
              <a:ext cx="1635" cy="49"/>
            </a:xfrm>
            <a:custGeom>
              <a:avLst/>
              <a:gdLst>
                <a:gd name="T0" fmla="*/ 0 w 1635"/>
                <a:gd name="T1" fmla="*/ 41 h 49"/>
                <a:gd name="T2" fmla="*/ 1635 w 1635"/>
                <a:gd name="T3" fmla="*/ 0 h 49"/>
                <a:gd name="T4" fmla="*/ 1635 w 1635"/>
                <a:gd name="T5" fmla="*/ 0 h 49"/>
                <a:gd name="T6" fmla="*/ 1635 w 1635"/>
                <a:gd name="T7" fmla="*/ 16 h 49"/>
                <a:gd name="T8" fmla="*/ 0 w 1635"/>
                <a:gd name="T9" fmla="*/ 49 h 49"/>
                <a:gd name="T10" fmla="*/ 0 w 1635"/>
                <a:gd name="T11" fmla="*/ 49 h 49"/>
                <a:gd name="T12" fmla="*/ 0 w 1635"/>
                <a:gd name="T13" fmla="*/ 4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5" h="49">
                  <a:moveTo>
                    <a:pt x="0" y="41"/>
                  </a:moveTo>
                  <a:lnTo>
                    <a:pt x="1635" y="0"/>
                  </a:lnTo>
                  <a:lnTo>
                    <a:pt x="1635" y="0"/>
                  </a:lnTo>
                  <a:lnTo>
                    <a:pt x="1635" y="16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08" name="Freeform 68"/>
            <p:cNvSpPr>
              <a:spLocks/>
            </p:cNvSpPr>
            <p:nvPr/>
          </p:nvSpPr>
          <p:spPr bwMode="auto">
            <a:xfrm>
              <a:off x="1908" y="2005"/>
              <a:ext cx="1665" cy="49"/>
            </a:xfrm>
            <a:custGeom>
              <a:avLst/>
              <a:gdLst>
                <a:gd name="T0" fmla="*/ 0 w 1665"/>
                <a:gd name="T1" fmla="*/ 32 h 49"/>
                <a:gd name="T2" fmla="*/ 1655 w 1665"/>
                <a:gd name="T3" fmla="*/ 0 h 49"/>
                <a:gd name="T4" fmla="*/ 1655 w 1665"/>
                <a:gd name="T5" fmla="*/ 0 h 49"/>
                <a:gd name="T6" fmla="*/ 1665 w 1665"/>
                <a:gd name="T7" fmla="*/ 8 h 49"/>
                <a:gd name="T8" fmla="*/ 0 w 1665"/>
                <a:gd name="T9" fmla="*/ 49 h 49"/>
                <a:gd name="T10" fmla="*/ 0 w 1665"/>
                <a:gd name="T11" fmla="*/ 49 h 49"/>
                <a:gd name="T12" fmla="*/ 0 w 1665"/>
                <a:gd name="T13" fmla="*/ 3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5" h="49">
                  <a:moveTo>
                    <a:pt x="0" y="32"/>
                  </a:moveTo>
                  <a:lnTo>
                    <a:pt x="1655" y="0"/>
                  </a:lnTo>
                  <a:lnTo>
                    <a:pt x="1655" y="0"/>
                  </a:lnTo>
                  <a:lnTo>
                    <a:pt x="1665" y="8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A333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09" name="Freeform 69"/>
            <p:cNvSpPr>
              <a:spLocks/>
            </p:cNvSpPr>
            <p:nvPr/>
          </p:nvSpPr>
          <p:spPr bwMode="auto">
            <a:xfrm>
              <a:off x="1908" y="2005"/>
              <a:ext cx="1665" cy="49"/>
            </a:xfrm>
            <a:custGeom>
              <a:avLst/>
              <a:gdLst>
                <a:gd name="T0" fmla="*/ 0 w 1665"/>
                <a:gd name="T1" fmla="*/ 32 h 49"/>
                <a:gd name="T2" fmla="*/ 1655 w 1665"/>
                <a:gd name="T3" fmla="*/ 0 h 49"/>
                <a:gd name="T4" fmla="*/ 1655 w 1665"/>
                <a:gd name="T5" fmla="*/ 0 h 49"/>
                <a:gd name="T6" fmla="*/ 1665 w 1665"/>
                <a:gd name="T7" fmla="*/ 8 h 49"/>
                <a:gd name="T8" fmla="*/ 0 w 1665"/>
                <a:gd name="T9" fmla="*/ 49 h 49"/>
                <a:gd name="T10" fmla="*/ 0 w 1665"/>
                <a:gd name="T11" fmla="*/ 49 h 49"/>
                <a:gd name="T12" fmla="*/ 0 w 1665"/>
                <a:gd name="T13" fmla="*/ 3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5" h="49">
                  <a:moveTo>
                    <a:pt x="0" y="32"/>
                  </a:moveTo>
                  <a:lnTo>
                    <a:pt x="1655" y="0"/>
                  </a:lnTo>
                  <a:lnTo>
                    <a:pt x="1655" y="0"/>
                  </a:lnTo>
                  <a:lnTo>
                    <a:pt x="1665" y="8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10" name="Freeform 70"/>
            <p:cNvSpPr>
              <a:spLocks/>
            </p:cNvSpPr>
            <p:nvPr/>
          </p:nvSpPr>
          <p:spPr bwMode="auto">
            <a:xfrm>
              <a:off x="1898" y="2110"/>
              <a:ext cx="1685" cy="49"/>
            </a:xfrm>
            <a:custGeom>
              <a:avLst/>
              <a:gdLst>
                <a:gd name="T0" fmla="*/ 0 w 1685"/>
                <a:gd name="T1" fmla="*/ 41 h 49"/>
                <a:gd name="T2" fmla="*/ 1685 w 1685"/>
                <a:gd name="T3" fmla="*/ 0 h 49"/>
                <a:gd name="T4" fmla="*/ 1685 w 1685"/>
                <a:gd name="T5" fmla="*/ 0 h 49"/>
                <a:gd name="T6" fmla="*/ 1685 w 1685"/>
                <a:gd name="T7" fmla="*/ 8 h 49"/>
                <a:gd name="T8" fmla="*/ 0 w 1685"/>
                <a:gd name="T9" fmla="*/ 49 h 49"/>
                <a:gd name="T10" fmla="*/ 0 w 1685"/>
                <a:gd name="T11" fmla="*/ 49 h 49"/>
                <a:gd name="T12" fmla="*/ 0 w 1685"/>
                <a:gd name="T13" fmla="*/ 4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85" h="49">
                  <a:moveTo>
                    <a:pt x="0" y="41"/>
                  </a:moveTo>
                  <a:lnTo>
                    <a:pt x="1685" y="0"/>
                  </a:lnTo>
                  <a:lnTo>
                    <a:pt x="1685" y="0"/>
                  </a:lnTo>
                  <a:lnTo>
                    <a:pt x="1685" y="8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A333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11" name="Freeform 71"/>
            <p:cNvSpPr>
              <a:spLocks/>
            </p:cNvSpPr>
            <p:nvPr/>
          </p:nvSpPr>
          <p:spPr bwMode="auto">
            <a:xfrm>
              <a:off x="1898" y="2110"/>
              <a:ext cx="1685" cy="49"/>
            </a:xfrm>
            <a:custGeom>
              <a:avLst/>
              <a:gdLst>
                <a:gd name="T0" fmla="*/ 0 w 1685"/>
                <a:gd name="T1" fmla="*/ 41 h 49"/>
                <a:gd name="T2" fmla="*/ 1685 w 1685"/>
                <a:gd name="T3" fmla="*/ 0 h 49"/>
                <a:gd name="T4" fmla="*/ 1685 w 1685"/>
                <a:gd name="T5" fmla="*/ 0 h 49"/>
                <a:gd name="T6" fmla="*/ 1685 w 1685"/>
                <a:gd name="T7" fmla="*/ 8 h 49"/>
                <a:gd name="T8" fmla="*/ 0 w 1685"/>
                <a:gd name="T9" fmla="*/ 49 h 49"/>
                <a:gd name="T10" fmla="*/ 0 w 1685"/>
                <a:gd name="T11" fmla="*/ 49 h 49"/>
                <a:gd name="T12" fmla="*/ 0 w 1685"/>
                <a:gd name="T13" fmla="*/ 4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85" h="49">
                  <a:moveTo>
                    <a:pt x="0" y="41"/>
                  </a:moveTo>
                  <a:lnTo>
                    <a:pt x="1685" y="0"/>
                  </a:lnTo>
                  <a:lnTo>
                    <a:pt x="1685" y="0"/>
                  </a:lnTo>
                  <a:lnTo>
                    <a:pt x="1685" y="8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4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12" name="Freeform 72"/>
            <p:cNvSpPr>
              <a:spLocks/>
            </p:cNvSpPr>
            <p:nvPr/>
          </p:nvSpPr>
          <p:spPr bwMode="auto">
            <a:xfrm>
              <a:off x="1888" y="2216"/>
              <a:ext cx="1725" cy="57"/>
            </a:xfrm>
            <a:custGeom>
              <a:avLst/>
              <a:gdLst>
                <a:gd name="T0" fmla="*/ 0 w 1725"/>
                <a:gd name="T1" fmla="*/ 40 h 57"/>
                <a:gd name="T2" fmla="*/ 1715 w 1725"/>
                <a:gd name="T3" fmla="*/ 0 h 57"/>
                <a:gd name="T4" fmla="*/ 1715 w 1725"/>
                <a:gd name="T5" fmla="*/ 0 h 57"/>
                <a:gd name="T6" fmla="*/ 1725 w 1725"/>
                <a:gd name="T7" fmla="*/ 16 h 57"/>
                <a:gd name="T8" fmla="*/ 0 w 1725"/>
                <a:gd name="T9" fmla="*/ 57 h 57"/>
                <a:gd name="T10" fmla="*/ 0 w 1725"/>
                <a:gd name="T11" fmla="*/ 57 h 57"/>
                <a:gd name="T12" fmla="*/ 0 w 1725"/>
                <a:gd name="T13" fmla="*/ 4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25" h="57">
                  <a:moveTo>
                    <a:pt x="0" y="40"/>
                  </a:moveTo>
                  <a:lnTo>
                    <a:pt x="1715" y="0"/>
                  </a:lnTo>
                  <a:lnTo>
                    <a:pt x="1715" y="0"/>
                  </a:lnTo>
                  <a:lnTo>
                    <a:pt x="1725" y="16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A333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13" name="Freeform 73"/>
            <p:cNvSpPr>
              <a:spLocks/>
            </p:cNvSpPr>
            <p:nvPr/>
          </p:nvSpPr>
          <p:spPr bwMode="auto">
            <a:xfrm>
              <a:off x="1888" y="2216"/>
              <a:ext cx="1725" cy="57"/>
            </a:xfrm>
            <a:custGeom>
              <a:avLst/>
              <a:gdLst>
                <a:gd name="T0" fmla="*/ 0 w 1725"/>
                <a:gd name="T1" fmla="*/ 40 h 57"/>
                <a:gd name="T2" fmla="*/ 1715 w 1725"/>
                <a:gd name="T3" fmla="*/ 0 h 57"/>
                <a:gd name="T4" fmla="*/ 1715 w 1725"/>
                <a:gd name="T5" fmla="*/ 0 h 57"/>
                <a:gd name="T6" fmla="*/ 1725 w 1725"/>
                <a:gd name="T7" fmla="*/ 16 h 57"/>
                <a:gd name="T8" fmla="*/ 0 w 1725"/>
                <a:gd name="T9" fmla="*/ 57 h 57"/>
                <a:gd name="T10" fmla="*/ 0 w 1725"/>
                <a:gd name="T11" fmla="*/ 57 h 57"/>
                <a:gd name="T12" fmla="*/ 0 w 1725"/>
                <a:gd name="T13" fmla="*/ 4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25" h="57">
                  <a:moveTo>
                    <a:pt x="0" y="40"/>
                  </a:moveTo>
                  <a:lnTo>
                    <a:pt x="1715" y="0"/>
                  </a:lnTo>
                  <a:lnTo>
                    <a:pt x="1715" y="0"/>
                  </a:lnTo>
                  <a:lnTo>
                    <a:pt x="1725" y="16"/>
                  </a:lnTo>
                  <a:lnTo>
                    <a:pt x="0" y="57"/>
                  </a:lnTo>
                  <a:lnTo>
                    <a:pt x="0" y="57"/>
                  </a:lnTo>
                  <a:lnTo>
                    <a:pt x="0" y="4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14" name="Freeform 74"/>
            <p:cNvSpPr>
              <a:spLocks/>
            </p:cNvSpPr>
            <p:nvPr/>
          </p:nvSpPr>
          <p:spPr bwMode="auto">
            <a:xfrm>
              <a:off x="5279" y="2192"/>
              <a:ext cx="10" cy="8"/>
            </a:xfrm>
            <a:custGeom>
              <a:avLst/>
              <a:gdLst>
                <a:gd name="T0" fmla="*/ 10 w 10"/>
                <a:gd name="T1" fmla="*/ 0 h 8"/>
                <a:gd name="T2" fmla="*/ 10 w 10"/>
                <a:gd name="T3" fmla="*/ 8 h 8"/>
                <a:gd name="T4" fmla="*/ 10 w 10"/>
                <a:gd name="T5" fmla="*/ 8 h 8"/>
                <a:gd name="T6" fmla="*/ 0 w 10"/>
                <a:gd name="T7" fmla="*/ 8 h 8"/>
                <a:gd name="T8" fmla="*/ 0 w 10"/>
                <a:gd name="T9" fmla="*/ 8 h 8"/>
                <a:gd name="T10" fmla="*/ 10 w 10"/>
                <a:gd name="T11" fmla="*/ 0 h 8"/>
                <a:gd name="T12" fmla="*/ 10 w 10"/>
                <a:gd name="T13" fmla="*/ 0 h 8"/>
                <a:gd name="T14" fmla="*/ 10 w 10"/>
                <a:gd name="T1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8"/>
                  </a:lnTo>
                  <a:lnTo>
                    <a:pt x="1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A333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15" name="Freeform 75"/>
            <p:cNvSpPr>
              <a:spLocks/>
            </p:cNvSpPr>
            <p:nvPr/>
          </p:nvSpPr>
          <p:spPr bwMode="auto">
            <a:xfrm>
              <a:off x="5279" y="2192"/>
              <a:ext cx="10" cy="8"/>
            </a:xfrm>
            <a:custGeom>
              <a:avLst/>
              <a:gdLst>
                <a:gd name="T0" fmla="*/ 10 w 10"/>
                <a:gd name="T1" fmla="*/ 0 h 8"/>
                <a:gd name="T2" fmla="*/ 10 w 10"/>
                <a:gd name="T3" fmla="*/ 8 h 8"/>
                <a:gd name="T4" fmla="*/ 10 w 10"/>
                <a:gd name="T5" fmla="*/ 8 h 8"/>
                <a:gd name="T6" fmla="*/ 0 w 10"/>
                <a:gd name="T7" fmla="*/ 8 h 8"/>
                <a:gd name="T8" fmla="*/ 0 w 10"/>
                <a:gd name="T9" fmla="*/ 8 h 8"/>
                <a:gd name="T10" fmla="*/ 10 w 10"/>
                <a:gd name="T11" fmla="*/ 0 h 8"/>
                <a:gd name="T12" fmla="*/ 10 w 10"/>
                <a:gd name="T13" fmla="*/ 0 h 8"/>
                <a:gd name="T14" fmla="*/ 10 w 10"/>
                <a:gd name="T1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8">
                  <a:moveTo>
                    <a:pt x="10" y="0"/>
                  </a:moveTo>
                  <a:lnTo>
                    <a:pt x="10" y="8"/>
                  </a:lnTo>
                  <a:lnTo>
                    <a:pt x="10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16" name="Freeform 76"/>
            <p:cNvSpPr>
              <a:spLocks/>
            </p:cNvSpPr>
            <p:nvPr/>
          </p:nvSpPr>
          <p:spPr bwMode="auto">
            <a:xfrm>
              <a:off x="363" y="2321"/>
              <a:ext cx="4855" cy="301"/>
            </a:xfrm>
            <a:custGeom>
              <a:avLst/>
              <a:gdLst>
                <a:gd name="T0" fmla="*/ 1696 w 4855"/>
                <a:gd name="T1" fmla="*/ 301 h 301"/>
                <a:gd name="T2" fmla="*/ 1696 w 4855"/>
                <a:gd name="T3" fmla="*/ 301 h 301"/>
                <a:gd name="T4" fmla="*/ 1244 w 4855"/>
                <a:gd name="T5" fmla="*/ 285 h 301"/>
                <a:gd name="T6" fmla="*/ 813 w 4855"/>
                <a:gd name="T7" fmla="*/ 244 h 301"/>
                <a:gd name="T8" fmla="*/ 402 w 4855"/>
                <a:gd name="T9" fmla="*/ 195 h 301"/>
                <a:gd name="T10" fmla="*/ 201 w 4855"/>
                <a:gd name="T11" fmla="*/ 163 h 301"/>
                <a:gd name="T12" fmla="*/ 0 w 4855"/>
                <a:gd name="T13" fmla="*/ 122 h 301"/>
                <a:gd name="T14" fmla="*/ 0 w 4855"/>
                <a:gd name="T15" fmla="*/ 122 h 301"/>
                <a:gd name="T16" fmla="*/ 0 w 4855"/>
                <a:gd name="T17" fmla="*/ 114 h 301"/>
                <a:gd name="T18" fmla="*/ 0 w 4855"/>
                <a:gd name="T19" fmla="*/ 114 h 301"/>
                <a:gd name="T20" fmla="*/ 191 w 4855"/>
                <a:gd name="T21" fmla="*/ 147 h 301"/>
                <a:gd name="T22" fmla="*/ 392 w 4855"/>
                <a:gd name="T23" fmla="*/ 179 h 301"/>
                <a:gd name="T24" fmla="*/ 783 w 4855"/>
                <a:gd name="T25" fmla="*/ 236 h 301"/>
                <a:gd name="T26" fmla="*/ 1174 w 4855"/>
                <a:gd name="T27" fmla="*/ 268 h 301"/>
                <a:gd name="T28" fmla="*/ 1565 w 4855"/>
                <a:gd name="T29" fmla="*/ 285 h 301"/>
                <a:gd name="T30" fmla="*/ 1956 w 4855"/>
                <a:gd name="T31" fmla="*/ 293 h 301"/>
                <a:gd name="T32" fmla="*/ 2328 w 4855"/>
                <a:gd name="T33" fmla="*/ 285 h 301"/>
                <a:gd name="T34" fmla="*/ 2699 w 4855"/>
                <a:gd name="T35" fmla="*/ 268 h 301"/>
                <a:gd name="T36" fmla="*/ 3050 w 4855"/>
                <a:gd name="T37" fmla="*/ 244 h 301"/>
                <a:gd name="T38" fmla="*/ 3371 w 4855"/>
                <a:gd name="T39" fmla="*/ 220 h 301"/>
                <a:gd name="T40" fmla="*/ 3682 w 4855"/>
                <a:gd name="T41" fmla="*/ 187 h 301"/>
                <a:gd name="T42" fmla="*/ 4213 w 4855"/>
                <a:gd name="T43" fmla="*/ 114 h 301"/>
                <a:gd name="T44" fmla="*/ 4615 w 4855"/>
                <a:gd name="T45" fmla="*/ 49 h 301"/>
                <a:gd name="T46" fmla="*/ 4855 w 4855"/>
                <a:gd name="T47" fmla="*/ 0 h 301"/>
                <a:gd name="T48" fmla="*/ 4855 w 4855"/>
                <a:gd name="T49" fmla="*/ 0 h 301"/>
                <a:gd name="T50" fmla="*/ 4855 w 4855"/>
                <a:gd name="T51" fmla="*/ 17 h 301"/>
                <a:gd name="T52" fmla="*/ 4855 w 4855"/>
                <a:gd name="T53" fmla="*/ 17 h 301"/>
                <a:gd name="T54" fmla="*/ 4635 w 4855"/>
                <a:gd name="T55" fmla="*/ 57 h 301"/>
                <a:gd name="T56" fmla="*/ 4284 w 4855"/>
                <a:gd name="T57" fmla="*/ 114 h 301"/>
                <a:gd name="T58" fmla="*/ 3832 w 4855"/>
                <a:gd name="T59" fmla="*/ 179 h 301"/>
                <a:gd name="T60" fmla="*/ 3581 w 4855"/>
                <a:gd name="T61" fmla="*/ 212 h 301"/>
                <a:gd name="T62" fmla="*/ 3301 w 4855"/>
                <a:gd name="T63" fmla="*/ 236 h 301"/>
                <a:gd name="T64" fmla="*/ 3301 w 4855"/>
                <a:gd name="T65" fmla="*/ 236 h 301"/>
                <a:gd name="T66" fmla="*/ 2889 w 4855"/>
                <a:gd name="T67" fmla="*/ 268 h 301"/>
                <a:gd name="T68" fmla="*/ 2478 w 4855"/>
                <a:gd name="T69" fmla="*/ 293 h 301"/>
                <a:gd name="T70" fmla="*/ 2077 w 4855"/>
                <a:gd name="T71" fmla="*/ 301 h 301"/>
                <a:gd name="T72" fmla="*/ 1696 w 4855"/>
                <a:gd name="T73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855" h="301">
                  <a:moveTo>
                    <a:pt x="1696" y="301"/>
                  </a:moveTo>
                  <a:lnTo>
                    <a:pt x="1696" y="301"/>
                  </a:lnTo>
                  <a:lnTo>
                    <a:pt x="1244" y="285"/>
                  </a:lnTo>
                  <a:lnTo>
                    <a:pt x="813" y="244"/>
                  </a:lnTo>
                  <a:lnTo>
                    <a:pt x="402" y="195"/>
                  </a:lnTo>
                  <a:lnTo>
                    <a:pt x="201" y="163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191" y="147"/>
                  </a:lnTo>
                  <a:lnTo>
                    <a:pt x="392" y="179"/>
                  </a:lnTo>
                  <a:lnTo>
                    <a:pt x="783" y="236"/>
                  </a:lnTo>
                  <a:lnTo>
                    <a:pt x="1174" y="268"/>
                  </a:lnTo>
                  <a:lnTo>
                    <a:pt x="1565" y="285"/>
                  </a:lnTo>
                  <a:lnTo>
                    <a:pt x="1956" y="293"/>
                  </a:lnTo>
                  <a:lnTo>
                    <a:pt x="2328" y="285"/>
                  </a:lnTo>
                  <a:lnTo>
                    <a:pt x="2699" y="268"/>
                  </a:lnTo>
                  <a:lnTo>
                    <a:pt x="3050" y="244"/>
                  </a:lnTo>
                  <a:lnTo>
                    <a:pt x="3371" y="220"/>
                  </a:lnTo>
                  <a:lnTo>
                    <a:pt x="3682" y="187"/>
                  </a:lnTo>
                  <a:lnTo>
                    <a:pt x="4213" y="114"/>
                  </a:lnTo>
                  <a:lnTo>
                    <a:pt x="4615" y="49"/>
                  </a:lnTo>
                  <a:lnTo>
                    <a:pt x="4855" y="0"/>
                  </a:lnTo>
                  <a:lnTo>
                    <a:pt x="4855" y="0"/>
                  </a:lnTo>
                  <a:lnTo>
                    <a:pt x="4855" y="17"/>
                  </a:lnTo>
                  <a:lnTo>
                    <a:pt x="4855" y="17"/>
                  </a:lnTo>
                  <a:lnTo>
                    <a:pt x="4635" y="57"/>
                  </a:lnTo>
                  <a:lnTo>
                    <a:pt x="4284" y="114"/>
                  </a:lnTo>
                  <a:lnTo>
                    <a:pt x="3832" y="179"/>
                  </a:lnTo>
                  <a:lnTo>
                    <a:pt x="3581" y="212"/>
                  </a:lnTo>
                  <a:lnTo>
                    <a:pt x="3301" y="236"/>
                  </a:lnTo>
                  <a:lnTo>
                    <a:pt x="3301" y="236"/>
                  </a:lnTo>
                  <a:lnTo>
                    <a:pt x="2889" y="268"/>
                  </a:lnTo>
                  <a:lnTo>
                    <a:pt x="2478" y="293"/>
                  </a:lnTo>
                  <a:lnTo>
                    <a:pt x="2077" y="301"/>
                  </a:lnTo>
                  <a:lnTo>
                    <a:pt x="1696" y="301"/>
                  </a:lnTo>
                  <a:close/>
                </a:path>
              </a:pathLst>
            </a:custGeom>
            <a:solidFill>
              <a:srgbClr val="A333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17" name="Freeform 77"/>
            <p:cNvSpPr>
              <a:spLocks/>
            </p:cNvSpPr>
            <p:nvPr/>
          </p:nvSpPr>
          <p:spPr bwMode="auto">
            <a:xfrm>
              <a:off x="363" y="2321"/>
              <a:ext cx="4855" cy="301"/>
            </a:xfrm>
            <a:custGeom>
              <a:avLst/>
              <a:gdLst>
                <a:gd name="T0" fmla="*/ 1696 w 4855"/>
                <a:gd name="T1" fmla="*/ 301 h 301"/>
                <a:gd name="T2" fmla="*/ 1696 w 4855"/>
                <a:gd name="T3" fmla="*/ 301 h 301"/>
                <a:gd name="T4" fmla="*/ 1244 w 4855"/>
                <a:gd name="T5" fmla="*/ 285 h 301"/>
                <a:gd name="T6" fmla="*/ 813 w 4855"/>
                <a:gd name="T7" fmla="*/ 244 h 301"/>
                <a:gd name="T8" fmla="*/ 402 w 4855"/>
                <a:gd name="T9" fmla="*/ 195 h 301"/>
                <a:gd name="T10" fmla="*/ 201 w 4855"/>
                <a:gd name="T11" fmla="*/ 163 h 301"/>
                <a:gd name="T12" fmla="*/ 0 w 4855"/>
                <a:gd name="T13" fmla="*/ 122 h 301"/>
                <a:gd name="T14" fmla="*/ 0 w 4855"/>
                <a:gd name="T15" fmla="*/ 122 h 301"/>
                <a:gd name="T16" fmla="*/ 0 w 4855"/>
                <a:gd name="T17" fmla="*/ 114 h 301"/>
                <a:gd name="T18" fmla="*/ 0 w 4855"/>
                <a:gd name="T19" fmla="*/ 114 h 301"/>
                <a:gd name="T20" fmla="*/ 191 w 4855"/>
                <a:gd name="T21" fmla="*/ 147 h 301"/>
                <a:gd name="T22" fmla="*/ 392 w 4855"/>
                <a:gd name="T23" fmla="*/ 179 h 301"/>
                <a:gd name="T24" fmla="*/ 783 w 4855"/>
                <a:gd name="T25" fmla="*/ 236 h 301"/>
                <a:gd name="T26" fmla="*/ 1174 w 4855"/>
                <a:gd name="T27" fmla="*/ 268 h 301"/>
                <a:gd name="T28" fmla="*/ 1565 w 4855"/>
                <a:gd name="T29" fmla="*/ 285 h 301"/>
                <a:gd name="T30" fmla="*/ 1956 w 4855"/>
                <a:gd name="T31" fmla="*/ 293 h 301"/>
                <a:gd name="T32" fmla="*/ 2328 w 4855"/>
                <a:gd name="T33" fmla="*/ 285 h 301"/>
                <a:gd name="T34" fmla="*/ 2699 w 4855"/>
                <a:gd name="T35" fmla="*/ 268 h 301"/>
                <a:gd name="T36" fmla="*/ 3050 w 4855"/>
                <a:gd name="T37" fmla="*/ 244 h 301"/>
                <a:gd name="T38" fmla="*/ 3371 w 4855"/>
                <a:gd name="T39" fmla="*/ 220 h 301"/>
                <a:gd name="T40" fmla="*/ 3682 w 4855"/>
                <a:gd name="T41" fmla="*/ 187 h 301"/>
                <a:gd name="T42" fmla="*/ 4213 w 4855"/>
                <a:gd name="T43" fmla="*/ 114 h 301"/>
                <a:gd name="T44" fmla="*/ 4615 w 4855"/>
                <a:gd name="T45" fmla="*/ 49 h 301"/>
                <a:gd name="T46" fmla="*/ 4855 w 4855"/>
                <a:gd name="T47" fmla="*/ 0 h 301"/>
                <a:gd name="T48" fmla="*/ 4855 w 4855"/>
                <a:gd name="T49" fmla="*/ 0 h 301"/>
                <a:gd name="T50" fmla="*/ 4855 w 4855"/>
                <a:gd name="T51" fmla="*/ 17 h 301"/>
                <a:gd name="T52" fmla="*/ 4855 w 4855"/>
                <a:gd name="T53" fmla="*/ 17 h 301"/>
                <a:gd name="T54" fmla="*/ 4635 w 4855"/>
                <a:gd name="T55" fmla="*/ 57 h 301"/>
                <a:gd name="T56" fmla="*/ 4284 w 4855"/>
                <a:gd name="T57" fmla="*/ 114 h 301"/>
                <a:gd name="T58" fmla="*/ 3832 w 4855"/>
                <a:gd name="T59" fmla="*/ 179 h 301"/>
                <a:gd name="T60" fmla="*/ 3581 w 4855"/>
                <a:gd name="T61" fmla="*/ 212 h 301"/>
                <a:gd name="T62" fmla="*/ 3301 w 4855"/>
                <a:gd name="T63" fmla="*/ 236 h 301"/>
                <a:gd name="T64" fmla="*/ 3301 w 4855"/>
                <a:gd name="T65" fmla="*/ 236 h 301"/>
                <a:gd name="T66" fmla="*/ 2889 w 4855"/>
                <a:gd name="T67" fmla="*/ 268 h 301"/>
                <a:gd name="T68" fmla="*/ 2478 w 4855"/>
                <a:gd name="T69" fmla="*/ 293 h 301"/>
                <a:gd name="T70" fmla="*/ 2077 w 4855"/>
                <a:gd name="T71" fmla="*/ 301 h 301"/>
                <a:gd name="T72" fmla="*/ 1696 w 4855"/>
                <a:gd name="T73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855" h="301">
                  <a:moveTo>
                    <a:pt x="1696" y="301"/>
                  </a:moveTo>
                  <a:lnTo>
                    <a:pt x="1696" y="301"/>
                  </a:lnTo>
                  <a:lnTo>
                    <a:pt x="1244" y="285"/>
                  </a:lnTo>
                  <a:lnTo>
                    <a:pt x="813" y="244"/>
                  </a:lnTo>
                  <a:lnTo>
                    <a:pt x="402" y="195"/>
                  </a:lnTo>
                  <a:lnTo>
                    <a:pt x="201" y="163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191" y="147"/>
                  </a:lnTo>
                  <a:lnTo>
                    <a:pt x="392" y="179"/>
                  </a:lnTo>
                  <a:lnTo>
                    <a:pt x="783" y="236"/>
                  </a:lnTo>
                  <a:lnTo>
                    <a:pt x="1174" y="268"/>
                  </a:lnTo>
                  <a:lnTo>
                    <a:pt x="1565" y="285"/>
                  </a:lnTo>
                  <a:lnTo>
                    <a:pt x="1956" y="293"/>
                  </a:lnTo>
                  <a:lnTo>
                    <a:pt x="2328" y="285"/>
                  </a:lnTo>
                  <a:lnTo>
                    <a:pt x="2699" y="268"/>
                  </a:lnTo>
                  <a:lnTo>
                    <a:pt x="3050" y="244"/>
                  </a:lnTo>
                  <a:lnTo>
                    <a:pt x="3371" y="220"/>
                  </a:lnTo>
                  <a:lnTo>
                    <a:pt x="3682" y="187"/>
                  </a:lnTo>
                  <a:lnTo>
                    <a:pt x="4213" y="114"/>
                  </a:lnTo>
                  <a:lnTo>
                    <a:pt x="4615" y="49"/>
                  </a:lnTo>
                  <a:lnTo>
                    <a:pt x="4855" y="0"/>
                  </a:lnTo>
                  <a:lnTo>
                    <a:pt x="4855" y="0"/>
                  </a:lnTo>
                  <a:lnTo>
                    <a:pt x="4855" y="17"/>
                  </a:lnTo>
                  <a:lnTo>
                    <a:pt x="4855" y="17"/>
                  </a:lnTo>
                  <a:lnTo>
                    <a:pt x="4635" y="57"/>
                  </a:lnTo>
                  <a:lnTo>
                    <a:pt x="4284" y="114"/>
                  </a:lnTo>
                  <a:lnTo>
                    <a:pt x="3832" y="179"/>
                  </a:lnTo>
                  <a:lnTo>
                    <a:pt x="3581" y="212"/>
                  </a:lnTo>
                  <a:lnTo>
                    <a:pt x="3301" y="236"/>
                  </a:lnTo>
                  <a:lnTo>
                    <a:pt x="3301" y="236"/>
                  </a:lnTo>
                  <a:lnTo>
                    <a:pt x="2889" y="268"/>
                  </a:lnTo>
                  <a:lnTo>
                    <a:pt x="2478" y="293"/>
                  </a:lnTo>
                  <a:lnTo>
                    <a:pt x="2077" y="301"/>
                  </a:lnTo>
                  <a:lnTo>
                    <a:pt x="1696" y="30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18" name="Freeform 78"/>
            <p:cNvSpPr>
              <a:spLocks/>
            </p:cNvSpPr>
            <p:nvPr/>
          </p:nvSpPr>
          <p:spPr bwMode="auto">
            <a:xfrm>
              <a:off x="434" y="2459"/>
              <a:ext cx="4714" cy="285"/>
            </a:xfrm>
            <a:custGeom>
              <a:avLst/>
              <a:gdLst>
                <a:gd name="T0" fmla="*/ 4714 w 4714"/>
                <a:gd name="T1" fmla="*/ 0 h 285"/>
                <a:gd name="T2" fmla="*/ 4714 w 4714"/>
                <a:gd name="T3" fmla="*/ 0 h 285"/>
                <a:gd name="T4" fmla="*/ 4704 w 4714"/>
                <a:gd name="T5" fmla="*/ 9 h 285"/>
                <a:gd name="T6" fmla="*/ 4704 w 4714"/>
                <a:gd name="T7" fmla="*/ 9 h 285"/>
                <a:gd name="T8" fmla="*/ 4463 w 4714"/>
                <a:gd name="T9" fmla="*/ 57 h 285"/>
                <a:gd name="T10" fmla="*/ 4132 w 4714"/>
                <a:gd name="T11" fmla="*/ 106 h 285"/>
                <a:gd name="T12" fmla="*/ 3711 w 4714"/>
                <a:gd name="T13" fmla="*/ 171 h 285"/>
                <a:gd name="T14" fmla="*/ 3230 w 4714"/>
                <a:gd name="T15" fmla="*/ 220 h 285"/>
                <a:gd name="T16" fmla="*/ 3230 w 4714"/>
                <a:gd name="T17" fmla="*/ 220 h 285"/>
                <a:gd name="T18" fmla="*/ 2818 w 4714"/>
                <a:gd name="T19" fmla="*/ 252 h 285"/>
                <a:gd name="T20" fmla="*/ 2407 w 4714"/>
                <a:gd name="T21" fmla="*/ 277 h 285"/>
                <a:gd name="T22" fmla="*/ 2016 w 4714"/>
                <a:gd name="T23" fmla="*/ 285 h 285"/>
                <a:gd name="T24" fmla="*/ 1625 w 4714"/>
                <a:gd name="T25" fmla="*/ 285 h 285"/>
                <a:gd name="T26" fmla="*/ 1625 w 4714"/>
                <a:gd name="T27" fmla="*/ 285 h 285"/>
                <a:gd name="T28" fmla="*/ 1193 w 4714"/>
                <a:gd name="T29" fmla="*/ 268 h 285"/>
                <a:gd name="T30" fmla="*/ 782 w 4714"/>
                <a:gd name="T31" fmla="*/ 236 h 285"/>
                <a:gd name="T32" fmla="*/ 391 w 4714"/>
                <a:gd name="T33" fmla="*/ 187 h 285"/>
                <a:gd name="T34" fmla="*/ 10 w 4714"/>
                <a:gd name="T35" fmla="*/ 122 h 285"/>
                <a:gd name="T36" fmla="*/ 10 w 4714"/>
                <a:gd name="T37" fmla="*/ 122 h 285"/>
                <a:gd name="T38" fmla="*/ 0 w 4714"/>
                <a:gd name="T39" fmla="*/ 106 h 285"/>
                <a:gd name="T40" fmla="*/ 0 w 4714"/>
                <a:gd name="T41" fmla="*/ 106 h 285"/>
                <a:gd name="T42" fmla="*/ 371 w 4714"/>
                <a:gd name="T43" fmla="*/ 171 h 285"/>
                <a:gd name="T44" fmla="*/ 742 w 4714"/>
                <a:gd name="T45" fmla="*/ 220 h 285"/>
                <a:gd name="T46" fmla="*/ 1113 w 4714"/>
                <a:gd name="T47" fmla="*/ 252 h 285"/>
                <a:gd name="T48" fmla="*/ 1484 w 4714"/>
                <a:gd name="T49" fmla="*/ 268 h 285"/>
                <a:gd name="T50" fmla="*/ 1845 w 4714"/>
                <a:gd name="T51" fmla="*/ 277 h 285"/>
                <a:gd name="T52" fmla="*/ 2196 w 4714"/>
                <a:gd name="T53" fmla="*/ 268 h 285"/>
                <a:gd name="T54" fmla="*/ 2547 w 4714"/>
                <a:gd name="T55" fmla="*/ 260 h 285"/>
                <a:gd name="T56" fmla="*/ 2878 w 4714"/>
                <a:gd name="T57" fmla="*/ 236 h 285"/>
                <a:gd name="T58" fmla="*/ 3189 w 4714"/>
                <a:gd name="T59" fmla="*/ 212 h 285"/>
                <a:gd name="T60" fmla="*/ 3490 w 4714"/>
                <a:gd name="T61" fmla="*/ 179 h 285"/>
                <a:gd name="T62" fmla="*/ 4012 w 4714"/>
                <a:gd name="T63" fmla="*/ 114 h 285"/>
                <a:gd name="T64" fmla="*/ 4433 w 4714"/>
                <a:gd name="T65" fmla="*/ 49 h 285"/>
                <a:gd name="T66" fmla="*/ 4714 w 4714"/>
                <a:gd name="T67" fmla="*/ 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714" h="285">
                  <a:moveTo>
                    <a:pt x="4714" y="0"/>
                  </a:moveTo>
                  <a:lnTo>
                    <a:pt x="4714" y="0"/>
                  </a:lnTo>
                  <a:lnTo>
                    <a:pt x="4704" y="9"/>
                  </a:lnTo>
                  <a:lnTo>
                    <a:pt x="4704" y="9"/>
                  </a:lnTo>
                  <a:lnTo>
                    <a:pt x="4463" y="57"/>
                  </a:lnTo>
                  <a:lnTo>
                    <a:pt x="4132" y="106"/>
                  </a:lnTo>
                  <a:lnTo>
                    <a:pt x="3711" y="171"/>
                  </a:lnTo>
                  <a:lnTo>
                    <a:pt x="3230" y="220"/>
                  </a:lnTo>
                  <a:lnTo>
                    <a:pt x="3230" y="220"/>
                  </a:lnTo>
                  <a:lnTo>
                    <a:pt x="2818" y="252"/>
                  </a:lnTo>
                  <a:lnTo>
                    <a:pt x="2407" y="277"/>
                  </a:lnTo>
                  <a:lnTo>
                    <a:pt x="2016" y="285"/>
                  </a:lnTo>
                  <a:lnTo>
                    <a:pt x="1625" y="285"/>
                  </a:lnTo>
                  <a:lnTo>
                    <a:pt x="1625" y="285"/>
                  </a:lnTo>
                  <a:lnTo>
                    <a:pt x="1193" y="268"/>
                  </a:lnTo>
                  <a:lnTo>
                    <a:pt x="782" y="236"/>
                  </a:lnTo>
                  <a:lnTo>
                    <a:pt x="391" y="187"/>
                  </a:lnTo>
                  <a:lnTo>
                    <a:pt x="10" y="122"/>
                  </a:lnTo>
                  <a:lnTo>
                    <a:pt x="10" y="122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371" y="171"/>
                  </a:lnTo>
                  <a:lnTo>
                    <a:pt x="742" y="220"/>
                  </a:lnTo>
                  <a:lnTo>
                    <a:pt x="1113" y="252"/>
                  </a:lnTo>
                  <a:lnTo>
                    <a:pt x="1484" y="268"/>
                  </a:lnTo>
                  <a:lnTo>
                    <a:pt x="1845" y="277"/>
                  </a:lnTo>
                  <a:lnTo>
                    <a:pt x="2196" y="268"/>
                  </a:lnTo>
                  <a:lnTo>
                    <a:pt x="2547" y="260"/>
                  </a:lnTo>
                  <a:lnTo>
                    <a:pt x="2878" y="236"/>
                  </a:lnTo>
                  <a:lnTo>
                    <a:pt x="3189" y="212"/>
                  </a:lnTo>
                  <a:lnTo>
                    <a:pt x="3490" y="179"/>
                  </a:lnTo>
                  <a:lnTo>
                    <a:pt x="4012" y="114"/>
                  </a:lnTo>
                  <a:lnTo>
                    <a:pt x="4433" y="49"/>
                  </a:lnTo>
                  <a:lnTo>
                    <a:pt x="4714" y="0"/>
                  </a:lnTo>
                  <a:close/>
                </a:path>
              </a:pathLst>
            </a:custGeom>
            <a:solidFill>
              <a:srgbClr val="A333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19" name="Freeform 79"/>
            <p:cNvSpPr>
              <a:spLocks/>
            </p:cNvSpPr>
            <p:nvPr/>
          </p:nvSpPr>
          <p:spPr bwMode="auto">
            <a:xfrm>
              <a:off x="434" y="2459"/>
              <a:ext cx="4714" cy="285"/>
            </a:xfrm>
            <a:custGeom>
              <a:avLst/>
              <a:gdLst>
                <a:gd name="T0" fmla="*/ 4714 w 4714"/>
                <a:gd name="T1" fmla="*/ 0 h 285"/>
                <a:gd name="T2" fmla="*/ 4714 w 4714"/>
                <a:gd name="T3" fmla="*/ 0 h 285"/>
                <a:gd name="T4" fmla="*/ 4704 w 4714"/>
                <a:gd name="T5" fmla="*/ 9 h 285"/>
                <a:gd name="T6" fmla="*/ 4704 w 4714"/>
                <a:gd name="T7" fmla="*/ 9 h 285"/>
                <a:gd name="T8" fmla="*/ 4463 w 4714"/>
                <a:gd name="T9" fmla="*/ 57 h 285"/>
                <a:gd name="T10" fmla="*/ 4132 w 4714"/>
                <a:gd name="T11" fmla="*/ 106 h 285"/>
                <a:gd name="T12" fmla="*/ 3711 w 4714"/>
                <a:gd name="T13" fmla="*/ 171 h 285"/>
                <a:gd name="T14" fmla="*/ 3230 w 4714"/>
                <a:gd name="T15" fmla="*/ 220 h 285"/>
                <a:gd name="T16" fmla="*/ 3230 w 4714"/>
                <a:gd name="T17" fmla="*/ 220 h 285"/>
                <a:gd name="T18" fmla="*/ 2818 w 4714"/>
                <a:gd name="T19" fmla="*/ 252 h 285"/>
                <a:gd name="T20" fmla="*/ 2407 w 4714"/>
                <a:gd name="T21" fmla="*/ 277 h 285"/>
                <a:gd name="T22" fmla="*/ 2016 w 4714"/>
                <a:gd name="T23" fmla="*/ 285 h 285"/>
                <a:gd name="T24" fmla="*/ 1625 w 4714"/>
                <a:gd name="T25" fmla="*/ 285 h 285"/>
                <a:gd name="T26" fmla="*/ 1625 w 4714"/>
                <a:gd name="T27" fmla="*/ 285 h 285"/>
                <a:gd name="T28" fmla="*/ 1193 w 4714"/>
                <a:gd name="T29" fmla="*/ 268 h 285"/>
                <a:gd name="T30" fmla="*/ 782 w 4714"/>
                <a:gd name="T31" fmla="*/ 236 h 285"/>
                <a:gd name="T32" fmla="*/ 391 w 4714"/>
                <a:gd name="T33" fmla="*/ 187 h 285"/>
                <a:gd name="T34" fmla="*/ 10 w 4714"/>
                <a:gd name="T35" fmla="*/ 122 h 285"/>
                <a:gd name="T36" fmla="*/ 10 w 4714"/>
                <a:gd name="T37" fmla="*/ 122 h 285"/>
                <a:gd name="T38" fmla="*/ 0 w 4714"/>
                <a:gd name="T39" fmla="*/ 106 h 285"/>
                <a:gd name="T40" fmla="*/ 0 w 4714"/>
                <a:gd name="T41" fmla="*/ 106 h 285"/>
                <a:gd name="T42" fmla="*/ 371 w 4714"/>
                <a:gd name="T43" fmla="*/ 171 h 285"/>
                <a:gd name="T44" fmla="*/ 742 w 4714"/>
                <a:gd name="T45" fmla="*/ 220 h 285"/>
                <a:gd name="T46" fmla="*/ 1113 w 4714"/>
                <a:gd name="T47" fmla="*/ 252 h 285"/>
                <a:gd name="T48" fmla="*/ 1484 w 4714"/>
                <a:gd name="T49" fmla="*/ 268 h 285"/>
                <a:gd name="T50" fmla="*/ 1845 w 4714"/>
                <a:gd name="T51" fmla="*/ 277 h 285"/>
                <a:gd name="T52" fmla="*/ 2196 w 4714"/>
                <a:gd name="T53" fmla="*/ 268 h 285"/>
                <a:gd name="T54" fmla="*/ 2547 w 4714"/>
                <a:gd name="T55" fmla="*/ 260 h 285"/>
                <a:gd name="T56" fmla="*/ 2878 w 4714"/>
                <a:gd name="T57" fmla="*/ 236 h 285"/>
                <a:gd name="T58" fmla="*/ 3189 w 4714"/>
                <a:gd name="T59" fmla="*/ 212 h 285"/>
                <a:gd name="T60" fmla="*/ 3490 w 4714"/>
                <a:gd name="T61" fmla="*/ 179 h 285"/>
                <a:gd name="T62" fmla="*/ 4012 w 4714"/>
                <a:gd name="T63" fmla="*/ 114 h 285"/>
                <a:gd name="T64" fmla="*/ 4433 w 4714"/>
                <a:gd name="T65" fmla="*/ 49 h 285"/>
                <a:gd name="T66" fmla="*/ 4714 w 4714"/>
                <a:gd name="T67" fmla="*/ 0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714" h="285">
                  <a:moveTo>
                    <a:pt x="4714" y="0"/>
                  </a:moveTo>
                  <a:lnTo>
                    <a:pt x="4714" y="0"/>
                  </a:lnTo>
                  <a:lnTo>
                    <a:pt x="4704" y="9"/>
                  </a:lnTo>
                  <a:lnTo>
                    <a:pt x="4704" y="9"/>
                  </a:lnTo>
                  <a:lnTo>
                    <a:pt x="4463" y="57"/>
                  </a:lnTo>
                  <a:lnTo>
                    <a:pt x="4132" y="106"/>
                  </a:lnTo>
                  <a:lnTo>
                    <a:pt x="3711" y="171"/>
                  </a:lnTo>
                  <a:lnTo>
                    <a:pt x="3230" y="220"/>
                  </a:lnTo>
                  <a:lnTo>
                    <a:pt x="3230" y="220"/>
                  </a:lnTo>
                  <a:lnTo>
                    <a:pt x="2818" y="252"/>
                  </a:lnTo>
                  <a:lnTo>
                    <a:pt x="2407" y="277"/>
                  </a:lnTo>
                  <a:lnTo>
                    <a:pt x="2016" y="285"/>
                  </a:lnTo>
                  <a:lnTo>
                    <a:pt x="1625" y="285"/>
                  </a:lnTo>
                  <a:lnTo>
                    <a:pt x="1625" y="285"/>
                  </a:lnTo>
                  <a:lnTo>
                    <a:pt x="1193" y="268"/>
                  </a:lnTo>
                  <a:lnTo>
                    <a:pt x="782" y="236"/>
                  </a:lnTo>
                  <a:lnTo>
                    <a:pt x="391" y="187"/>
                  </a:lnTo>
                  <a:lnTo>
                    <a:pt x="10" y="122"/>
                  </a:lnTo>
                  <a:lnTo>
                    <a:pt x="10" y="122"/>
                  </a:lnTo>
                  <a:lnTo>
                    <a:pt x="0" y="106"/>
                  </a:lnTo>
                  <a:lnTo>
                    <a:pt x="0" y="106"/>
                  </a:lnTo>
                  <a:lnTo>
                    <a:pt x="371" y="171"/>
                  </a:lnTo>
                  <a:lnTo>
                    <a:pt x="742" y="220"/>
                  </a:lnTo>
                  <a:lnTo>
                    <a:pt x="1113" y="252"/>
                  </a:lnTo>
                  <a:lnTo>
                    <a:pt x="1484" y="268"/>
                  </a:lnTo>
                  <a:lnTo>
                    <a:pt x="1845" y="277"/>
                  </a:lnTo>
                  <a:lnTo>
                    <a:pt x="2196" y="268"/>
                  </a:lnTo>
                  <a:lnTo>
                    <a:pt x="2547" y="260"/>
                  </a:lnTo>
                  <a:lnTo>
                    <a:pt x="2878" y="236"/>
                  </a:lnTo>
                  <a:lnTo>
                    <a:pt x="3189" y="212"/>
                  </a:lnTo>
                  <a:lnTo>
                    <a:pt x="3490" y="179"/>
                  </a:lnTo>
                  <a:lnTo>
                    <a:pt x="4012" y="114"/>
                  </a:lnTo>
                  <a:lnTo>
                    <a:pt x="4433" y="49"/>
                  </a:lnTo>
                  <a:lnTo>
                    <a:pt x="47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20" name="Freeform 80"/>
            <p:cNvSpPr>
              <a:spLocks/>
            </p:cNvSpPr>
            <p:nvPr/>
          </p:nvSpPr>
          <p:spPr bwMode="auto">
            <a:xfrm>
              <a:off x="524" y="2598"/>
              <a:ext cx="4534" cy="267"/>
            </a:xfrm>
            <a:custGeom>
              <a:avLst/>
              <a:gdLst>
                <a:gd name="T0" fmla="*/ 4534 w 4534"/>
                <a:gd name="T1" fmla="*/ 0 h 267"/>
                <a:gd name="T2" fmla="*/ 4534 w 4534"/>
                <a:gd name="T3" fmla="*/ 0 h 267"/>
                <a:gd name="T4" fmla="*/ 4534 w 4534"/>
                <a:gd name="T5" fmla="*/ 8 h 267"/>
                <a:gd name="T6" fmla="*/ 4534 w 4534"/>
                <a:gd name="T7" fmla="*/ 8 h 267"/>
                <a:gd name="T8" fmla="*/ 4283 w 4534"/>
                <a:gd name="T9" fmla="*/ 56 h 267"/>
                <a:gd name="T10" fmla="*/ 3962 w 4534"/>
                <a:gd name="T11" fmla="*/ 105 h 267"/>
                <a:gd name="T12" fmla="*/ 3581 w 4534"/>
                <a:gd name="T13" fmla="*/ 154 h 267"/>
                <a:gd name="T14" fmla="*/ 3140 w 4534"/>
                <a:gd name="T15" fmla="*/ 203 h 267"/>
                <a:gd name="T16" fmla="*/ 3140 w 4534"/>
                <a:gd name="T17" fmla="*/ 203 h 267"/>
                <a:gd name="T18" fmla="*/ 2728 w 4534"/>
                <a:gd name="T19" fmla="*/ 235 h 267"/>
                <a:gd name="T20" fmla="*/ 2317 w 4534"/>
                <a:gd name="T21" fmla="*/ 259 h 267"/>
                <a:gd name="T22" fmla="*/ 1926 w 4534"/>
                <a:gd name="T23" fmla="*/ 267 h 267"/>
                <a:gd name="T24" fmla="*/ 1535 w 4534"/>
                <a:gd name="T25" fmla="*/ 267 h 267"/>
                <a:gd name="T26" fmla="*/ 1535 w 4534"/>
                <a:gd name="T27" fmla="*/ 267 h 267"/>
                <a:gd name="T28" fmla="*/ 1133 w 4534"/>
                <a:gd name="T29" fmla="*/ 251 h 267"/>
                <a:gd name="T30" fmla="*/ 742 w 4534"/>
                <a:gd name="T31" fmla="*/ 219 h 267"/>
                <a:gd name="T32" fmla="*/ 371 w 4534"/>
                <a:gd name="T33" fmla="*/ 178 h 267"/>
                <a:gd name="T34" fmla="*/ 10 w 4534"/>
                <a:gd name="T35" fmla="*/ 121 h 267"/>
                <a:gd name="T36" fmla="*/ 10 w 4534"/>
                <a:gd name="T37" fmla="*/ 121 h 267"/>
                <a:gd name="T38" fmla="*/ 0 w 4534"/>
                <a:gd name="T39" fmla="*/ 105 h 267"/>
                <a:gd name="T40" fmla="*/ 0 w 4534"/>
                <a:gd name="T41" fmla="*/ 105 h 267"/>
                <a:gd name="T42" fmla="*/ 351 w 4534"/>
                <a:gd name="T43" fmla="*/ 162 h 267"/>
                <a:gd name="T44" fmla="*/ 692 w 4534"/>
                <a:gd name="T45" fmla="*/ 203 h 267"/>
                <a:gd name="T46" fmla="*/ 1043 w 4534"/>
                <a:gd name="T47" fmla="*/ 235 h 267"/>
                <a:gd name="T48" fmla="*/ 1384 w 4534"/>
                <a:gd name="T49" fmla="*/ 251 h 267"/>
                <a:gd name="T50" fmla="*/ 1735 w 4534"/>
                <a:gd name="T51" fmla="*/ 251 h 267"/>
                <a:gd name="T52" fmla="*/ 2066 w 4534"/>
                <a:gd name="T53" fmla="*/ 251 h 267"/>
                <a:gd name="T54" fmla="*/ 2387 w 4534"/>
                <a:gd name="T55" fmla="*/ 243 h 267"/>
                <a:gd name="T56" fmla="*/ 2708 w 4534"/>
                <a:gd name="T57" fmla="*/ 227 h 267"/>
                <a:gd name="T58" fmla="*/ 3009 w 4534"/>
                <a:gd name="T59" fmla="*/ 203 h 267"/>
                <a:gd name="T60" fmla="*/ 3290 w 4534"/>
                <a:gd name="T61" fmla="*/ 178 h 267"/>
                <a:gd name="T62" fmla="*/ 3802 w 4534"/>
                <a:gd name="T63" fmla="*/ 113 h 267"/>
                <a:gd name="T64" fmla="*/ 4223 w 4534"/>
                <a:gd name="T65" fmla="*/ 48 h 267"/>
                <a:gd name="T66" fmla="*/ 4534 w 4534"/>
                <a:gd name="T67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534" h="267">
                  <a:moveTo>
                    <a:pt x="4534" y="0"/>
                  </a:moveTo>
                  <a:lnTo>
                    <a:pt x="4534" y="0"/>
                  </a:lnTo>
                  <a:lnTo>
                    <a:pt x="4534" y="8"/>
                  </a:lnTo>
                  <a:lnTo>
                    <a:pt x="4534" y="8"/>
                  </a:lnTo>
                  <a:lnTo>
                    <a:pt x="4283" y="56"/>
                  </a:lnTo>
                  <a:lnTo>
                    <a:pt x="3962" y="105"/>
                  </a:lnTo>
                  <a:lnTo>
                    <a:pt x="3581" y="154"/>
                  </a:lnTo>
                  <a:lnTo>
                    <a:pt x="3140" y="203"/>
                  </a:lnTo>
                  <a:lnTo>
                    <a:pt x="3140" y="203"/>
                  </a:lnTo>
                  <a:lnTo>
                    <a:pt x="2728" y="235"/>
                  </a:lnTo>
                  <a:lnTo>
                    <a:pt x="2317" y="259"/>
                  </a:lnTo>
                  <a:lnTo>
                    <a:pt x="1926" y="267"/>
                  </a:lnTo>
                  <a:lnTo>
                    <a:pt x="1535" y="267"/>
                  </a:lnTo>
                  <a:lnTo>
                    <a:pt x="1535" y="267"/>
                  </a:lnTo>
                  <a:lnTo>
                    <a:pt x="1133" y="251"/>
                  </a:lnTo>
                  <a:lnTo>
                    <a:pt x="742" y="219"/>
                  </a:lnTo>
                  <a:lnTo>
                    <a:pt x="371" y="178"/>
                  </a:lnTo>
                  <a:lnTo>
                    <a:pt x="10" y="121"/>
                  </a:lnTo>
                  <a:lnTo>
                    <a:pt x="10" y="121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351" y="162"/>
                  </a:lnTo>
                  <a:lnTo>
                    <a:pt x="692" y="203"/>
                  </a:lnTo>
                  <a:lnTo>
                    <a:pt x="1043" y="235"/>
                  </a:lnTo>
                  <a:lnTo>
                    <a:pt x="1384" y="251"/>
                  </a:lnTo>
                  <a:lnTo>
                    <a:pt x="1735" y="251"/>
                  </a:lnTo>
                  <a:lnTo>
                    <a:pt x="2066" y="251"/>
                  </a:lnTo>
                  <a:lnTo>
                    <a:pt x="2387" y="243"/>
                  </a:lnTo>
                  <a:lnTo>
                    <a:pt x="2708" y="227"/>
                  </a:lnTo>
                  <a:lnTo>
                    <a:pt x="3009" y="203"/>
                  </a:lnTo>
                  <a:lnTo>
                    <a:pt x="3290" y="178"/>
                  </a:lnTo>
                  <a:lnTo>
                    <a:pt x="3802" y="113"/>
                  </a:lnTo>
                  <a:lnTo>
                    <a:pt x="4223" y="48"/>
                  </a:lnTo>
                  <a:lnTo>
                    <a:pt x="4534" y="0"/>
                  </a:lnTo>
                  <a:close/>
                </a:path>
              </a:pathLst>
            </a:custGeom>
            <a:solidFill>
              <a:srgbClr val="A333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21" name="Freeform 81"/>
            <p:cNvSpPr>
              <a:spLocks/>
            </p:cNvSpPr>
            <p:nvPr/>
          </p:nvSpPr>
          <p:spPr bwMode="auto">
            <a:xfrm>
              <a:off x="524" y="2598"/>
              <a:ext cx="4534" cy="267"/>
            </a:xfrm>
            <a:custGeom>
              <a:avLst/>
              <a:gdLst>
                <a:gd name="T0" fmla="*/ 4534 w 4534"/>
                <a:gd name="T1" fmla="*/ 0 h 267"/>
                <a:gd name="T2" fmla="*/ 4534 w 4534"/>
                <a:gd name="T3" fmla="*/ 0 h 267"/>
                <a:gd name="T4" fmla="*/ 4534 w 4534"/>
                <a:gd name="T5" fmla="*/ 8 h 267"/>
                <a:gd name="T6" fmla="*/ 4534 w 4534"/>
                <a:gd name="T7" fmla="*/ 8 h 267"/>
                <a:gd name="T8" fmla="*/ 4283 w 4534"/>
                <a:gd name="T9" fmla="*/ 56 h 267"/>
                <a:gd name="T10" fmla="*/ 3962 w 4534"/>
                <a:gd name="T11" fmla="*/ 105 h 267"/>
                <a:gd name="T12" fmla="*/ 3581 w 4534"/>
                <a:gd name="T13" fmla="*/ 154 h 267"/>
                <a:gd name="T14" fmla="*/ 3140 w 4534"/>
                <a:gd name="T15" fmla="*/ 203 h 267"/>
                <a:gd name="T16" fmla="*/ 3140 w 4534"/>
                <a:gd name="T17" fmla="*/ 203 h 267"/>
                <a:gd name="T18" fmla="*/ 2728 w 4534"/>
                <a:gd name="T19" fmla="*/ 235 h 267"/>
                <a:gd name="T20" fmla="*/ 2317 w 4534"/>
                <a:gd name="T21" fmla="*/ 259 h 267"/>
                <a:gd name="T22" fmla="*/ 1926 w 4534"/>
                <a:gd name="T23" fmla="*/ 267 h 267"/>
                <a:gd name="T24" fmla="*/ 1535 w 4534"/>
                <a:gd name="T25" fmla="*/ 267 h 267"/>
                <a:gd name="T26" fmla="*/ 1535 w 4534"/>
                <a:gd name="T27" fmla="*/ 267 h 267"/>
                <a:gd name="T28" fmla="*/ 1133 w 4534"/>
                <a:gd name="T29" fmla="*/ 251 h 267"/>
                <a:gd name="T30" fmla="*/ 742 w 4534"/>
                <a:gd name="T31" fmla="*/ 219 h 267"/>
                <a:gd name="T32" fmla="*/ 371 w 4534"/>
                <a:gd name="T33" fmla="*/ 178 h 267"/>
                <a:gd name="T34" fmla="*/ 10 w 4534"/>
                <a:gd name="T35" fmla="*/ 121 h 267"/>
                <a:gd name="T36" fmla="*/ 10 w 4534"/>
                <a:gd name="T37" fmla="*/ 121 h 267"/>
                <a:gd name="T38" fmla="*/ 0 w 4534"/>
                <a:gd name="T39" fmla="*/ 105 h 267"/>
                <a:gd name="T40" fmla="*/ 0 w 4534"/>
                <a:gd name="T41" fmla="*/ 105 h 267"/>
                <a:gd name="T42" fmla="*/ 351 w 4534"/>
                <a:gd name="T43" fmla="*/ 162 h 267"/>
                <a:gd name="T44" fmla="*/ 692 w 4534"/>
                <a:gd name="T45" fmla="*/ 203 h 267"/>
                <a:gd name="T46" fmla="*/ 1043 w 4534"/>
                <a:gd name="T47" fmla="*/ 235 h 267"/>
                <a:gd name="T48" fmla="*/ 1384 w 4534"/>
                <a:gd name="T49" fmla="*/ 251 h 267"/>
                <a:gd name="T50" fmla="*/ 1735 w 4534"/>
                <a:gd name="T51" fmla="*/ 251 h 267"/>
                <a:gd name="T52" fmla="*/ 2066 w 4534"/>
                <a:gd name="T53" fmla="*/ 251 h 267"/>
                <a:gd name="T54" fmla="*/ 2387 w 4534"/>
                <a:gd name="T55" fmla="*/ 243 h 267"/>
                <a:gd name="T56" fmla="*/ 2708 w 4534"/>
                <a:gd name="T57" fmla="*/ 227 h 267"/>
                <a:gd name="T58" fmla="*/ 3009 w 4534"/>
                <a:gd name="T59" fmla="*/ 203 h 267"/>
                <a:gd name="T60" fmla="*/ 3290 w 4534"/>
                <a:gd name="T61" fmla="*/ 178 h 267"/>
                <a:gd name="T62" fmla="*/ 3802 w 4534"/>
                <a:gd name="T63" fmla="*/ 113 h 267"/>
                <a:gd name="T64" fmla="*/ 4223 w 4534"/>
                <a:gd name="T65" fmla="*/ 48 h 267"/>
                <a:gd name="T66" fmla="*/ 4534 w 4534"/>
                <a:gd name="T67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534" h="267">
                  <a:moveTo>
                    <a:pt x="4534" y="0"/>
                  </a:moveTo>
                  <a:lnTo>
                    <a:pt x="4534" y="0"/>
                  </a:lnTo>
                  <a:lnTo>
                    <a:pt x="4534" y="8"/>
                  </a:lnTo>
                  <a:lnTo>
                    <a:pt x="4534" y="8"/>
                  </a:lnTo>
                  <a:lnTo>
                    <a:pt x="4283" y="56"/>
                  </a:lnTo>
                  <a:lnTo>
                    <a:pt x="3962" y="105"/>
                  </a:lnTo>
                  <a:lnTo>
                    <a:pt x="3581" y="154"/>
                  </a:lnTo>
                  <a:lnTo>
                    <a:pt x="3140" y="203"/>
                  </a:lnTo>
                  <a:lnTo>
                    <a:pt x="3140" y="203"/>
                  </a:lnTo>
                  <a:lnTo>
                    <a:pt x="2728" y="235"/>
                  </a:lnTo>
                  <a:lnTo>
                    <a:pt x="2317" y="259"/>
                  </a:lnTo>
                  <a:lnTo>
                    <a:pt x="1926" y="267"/>
                  </a:lnTo>
                  <a:lnTo>
                    <a:pt x="1535" y="267"/>
                  </a:lnTo>
                  <a:lnTo>
                    <a:pt x="1535" y="267"/>
                  </a:lnTo>
                  <a:lnTo>
                    <a:pt x="1133" y="251"/>
                  </a:lnTo>
                  <a:lnTo>
                    <a:pt x="742" y="219"/>
                  </a:lnTo>
                  <a:lnTo>
                    <a:pt x="371" y="178"/>
                  </a:lnTo>
                  <a:lnTo>
                    <a:pt x="10" y="121"/>
                  </a:lnTo>
                  <a:lnTo>
                    <a:pt x="10" y="121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351" y="162"/>
                  </a:lnTo>
                  <a:lnTo>
                    <a:pt x="692" y="203"/>
                  </a:lnTo>
                  <a:lnTo>
                    <a:pt x="1043" y="235"/>
                  </a:lnTo>
                  <a:lnTo>
                    <a:pt x="1384" y="251"/>
                  </a:lnTo>
                  <a:lnTo>
                    <a:pt x="1735" y="251"/>
                  </a:lnTo>
                  <a:lnTo>
                    <a:pt x="2066" y="251"/>
                  </a:lnTo>
                  <a:lnTo>
                    <a:pt x="2387" y="243"/>
                  </a:lnTo>
                  <a:lnTo>
                    <a:pt x="2708" y="227"/>
                  </a:lnTo>
                  <a:lnTo>
                    <a:pt x="3009" y="203"/>
                  </a:lnTo>
                  <a:lnTo>
                    <a:pt x="3290" y="178"/>
                  </a:lnTo>
                  <a:lnTo>
                    <a:pt x="3802" y="113"/>
                  </a:lnTo>
                  <a:lnTo>
                    <a:pt x="4223" y="48"/>
                  </a:lnTo>
                  <a:lnTo>
                    <a:pt x="45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22" name="Freeform 82"/>
            <p:cNvSpPr>
              <a:spLocks/>
            </p:cNvSpPr>
            <p:nvPr/>
          </p:nvSpPr>
          <p:spPr bwMode="auto">
            <a:xfrm>
              <a:off x="624" y="2736"/>
              <a:ext cx="4334" cy="251"/>
            </a:xfrm>
            <a:custGeom>
              <a:avLst/>
              <a:gdLst>
                <a:gd name="T0" fmla="*/ 4334 w 4334"/>
                <a:gd name="T1" fmla="*/ 0 h 251"/>
                <a:gd name="T2" fmla="*/ 4334 w 4334"/>
                <a:gd name="T3" fmla="*/ 0 h 251"/>
                <a:gd name="T4" fmla="*/ 4323 w 4334"/>
                <a:gd name="T5" fmla="*/ 8 h 251"/>
                <a:gd name="T6" fmla="*/ 4323 w 4334"/>
                <a:gd name="T7" fmla="*/ 8 h 251"/>
                <a:gd name="T8" fmla="*/ 4083 w 4334"/>
                <a:gd name="T9" fmla="*/ 48 h 251"/>
                <a:gd name="T10" fmla="*/ 3782 w 4334"/>
                <a:gd name="T11" fmla="*/ 97 h 251"/>
                <a:gd name="T12" fmla="*/ 3431 w 4334"/>
                <a:gd name="T13" fmla="*/ 146 h 251"/>
                <a:gd name="T14" fmla="*/ 3040 w 4334"/>
                <a:gd name="T15" fmla="*/ 186 h 251"/>
                <a:gd name="T16" fmla="*/ 3040 w 4334"/>
                <a:gd name="T17" fmla="*/ 186 h 251"/>
                <a:gd name="T18" fmla="*/ 2628 w 4334"/>
                <a:gd name="T19" fmla="*/ 219 h 251"/>
                <a:gd name="T20" fmla="*/ 2217 w 4334"/>
                <a:gd name="T21" fmla="*/ 235 h 251"/>
                <a:gd name="T22" fmla="*/ 1826 w 4334"/>
                <a:gd name="T23" fmla="*/ 251 h 251"/>
                <a:gd name="T24" fmla="*/ 1435 w 4334"/>
                <a:gd name="T25" fmla="*/ 243 h 251"/>
                <a:gd name="T26" fmla="*/ 1435 w 4334"/>
                <a:gd name="T27" fmla="*/ 243 h 251"/>
                <a:gd name="T28" fmla="*/ 1063 w 4334"/>
                <a:gd name="T29" fmla="*/ 235 h 251"/>
                <a:gd name="T30" fmla="*/ 702 w 4334"/>
                <a:gd name="T31" fmla="*/ 203 h 251"/>
                <a:gd name="T32" fmla="*/ 351 w 4334"/>
                <a:gd name="T33" fmla="*/ 170 h 251"/>
                <a:gd name="T34" fmla="*/ 10 w 4334"/>
                <a:gd name="T35" fmla="*/ 121 h 251"/>
                <a:gd name="T36" fmla="*/ 10 w 4334"/>
                <a:gd name="T37" fmla="*/ 121 h 251"/>
                <a:gd name="T38" fmla="*/ 0 w 4334"/>
                <a:gd name="T39" fmla="*/ 105 h 251"/>
                <a:gd name="T40" fmla="*/ 0 w 4334"/>
                <a:gd name="T41" fmla="*/ 105 h 251"/>
                <a:gd name="T42" fmla="*/ 321 w 4334"/>
                <a:gd name="T43" fmla="*/ 154 h 251"/>
                <a:gd name="T44" fmla="*/ 652 w 4334"/>
                <a:gd name="T45" fmla="*/ 186 h 251"/>
                <a:gd name="T46" fmla="*/ 973 w 4334"/>
                <a:gd name="T47" fmla="*/ 219 h 251"/>
                <a:gd name="T48" fmla="*/ 1304 w 4334"/>
                <a:gd name="T49" fmla="*/ 227 h 251"/>
                <a:gd name="T50" fmla="*/ 1615 w 4334"/>
                <a:gd name="T51" fmla="*/ 235 h 251"/>
                <a:gd name="T52" fmla="*/ 1936 w 4334"/>
                <a:gd name="T53" fmla="*/ 235 h 251"/>
                <a:gd name="T54" fmla="*/ 2237 w 4334"/>
                <a:gd name="T55" fmla="*/ 227 h 251"/>
                <a:gd name="T56" fmla="*/ 2538 w 4334"/>
                <a:gd name="T57" fmla="*/ 211 h 251"/>
                <a:gd name="T58" fmla="*/ 2819 w 4334"/>
                <a:gd name="T59" fmla="*/ 186 h 251"/>
                <a:gd name="T60" fmla="*/ 3090 w 4334"/>
                <a:gd name="T61" fmla="*/ 170 h 251"/>
                <a:gd name="T62" fmla="*/ 3591 w 4334"/>
                <a:gd name="T63" fmla="*/ 113 h 251"/>
                <a:gd name="T64" fmla="*/ 4002 w 4334"/>
                <a:gd name="T65" fmla="*/ 48 h 251"/>
                <a:gd name="T66" fmla="*/ 4334 w 4334"/>
                <a:gd name="T67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334" h="251">
                  <a:moveTo>
                    <a:pt x="4334" y="0"/>
                  </a:moveTo>
                  <a:lnTo>
                    <a:pt x="4334" y="0"/>
                  </a:lnTo>
                  <a:lnTo>
                    <a:pt x="4323" y="8"/>
                  </a:lnTo>
                  <a:lnTo>
                    <a:pt x="4323" y="8"/>
                  </a:lnTo>
                  <a:lnTo>
                    <a:pt x="4083" y="48"/>
                  </a:lnTo>
                  <a:lnTo>
                    <a:pt x="3782" y="97"/>
                  </a:lnTo>
                  <a:lnTo>
                    <a:pt x="3431" y="146"/>
                  </a:lnTo>
                  <a:lnTo>
                    <a:pt x="3040" y="186"/>
                  </a:lnTo>
                  <a:lnTo>
                    <a:pt x="3040" y="186"/>
                  </a:lnTo>
                  <a:lnTo>
                    <a:pt x="2628" y="219"/>
                  </a:lnTo>
                  <a:lnTo>
                    <a:pt x="2217" y="235"/>
                  </a:lnTo>
                  <a:lnTo>
                    <a:pt x="1826" y="251"/>
                  </a:lnTo>
                  <a:lnTo>
                    <a:pt x="1435" y="243"/>
                  </a:lnTo>
                  <a:lnTo>
                    <a:pt x="1435" y="243"/>
                  </a:lnTo>
                  <a:lnTo>
                    <a:pt x="1063" y="235"/>
                  </a:lnTo>
                  <a:lnTo>
                    <a:pt x="702" y="203"/>
                  </a:lnTo>
                  <a:lnTo>
                    <a:pt x="351" y="170"/>
                  </a:lnTo>
                  <a:lnTo>
                    <a:pt x="10" y="121"/>
                  </a:lnTo>
                  <a:lnTo>
                    <a:pt x="10" y="121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321" y="154"/>
                  </a:lnTo>
                  <a:lnTo>
                    <a:pt x="652" y="186"/>
                  </a:lnTo>
                  <a:lnTo>
                    <a:pt x="973" y="219"/>
                  </a:lnTo>
                  <a:lnTo>
                    <a:pt x="1304" y="227"/>
                  </a:lnTo>
                  <a:lnTo>
                    <a:pt x="1615" y="235"/>
                  </a:lnTo>
                  <a:lnTo>
                    <a:pt x="1936" y="235"/>
                  </a:lnTo>
                  <a:lnTo>
                    <a:pt x="2237" y="227"/>
                  </a:lnTo>
                  <a:lnTo>
                    <a:pt x="2538" y="211"/>
                  </a:lnTo>
                  <a:lnTo>
                    <a:pt x="2819" y="186"/>
                  </a:lnTo>
                  <a:lnTo>
                    <a:pt x="3090" y="170"/>
                  </a:lnTo>
                  <a:lnTo>
                    <a:pt x="3591" y="113"/>
                  </a:lnTo>
                  <a:lnTo>
                    <a:pt x="4002" y="48"/>
                  </a:lnTo>
                  <a:lnTo>
                    <a:pt x="4334" y="0"/>
                  </a:lnTo>
                  <a:close/>
                </a:path>
              </a:pathLst>
            </a:custGeom>
            <a:solidFill>
              <a:srgbClr val="A333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23" name="Freeform 83"/>
            <p:cNvSpPr>
              <a:spLocks/>
            </p:cNvSpPr>
            <p:nvPr/>
          </p:nvSpPr>
          <p:spPr bwMode="auto">
            <a:xfrm>
              <a:off x="624" y="2736"/>
              <a:ext cx="4334" cy="251"/>
            </a:xfrm>
            <a:custGeom>
              <a:avLst/>
              <a:gdLst>
                <a:gd name="T0" fmla="*/ 4334 w 4334"/>
                <a:gd name="T1" fmla="*/ 0 h 251"/>
                <a:gd name="T2" fmla="*/ 4334 w 4334"/>
                <a:gd name="T3" fmla="*/ 0 h 251"/>
                <a:gd name="T4" fmla="*/ 4323 w 4334"/>
                <a:gd name="T5" fmla="*/ 8 h 251"/>
                <a:gd name="T6" fmla="*/ 4323 w 4334"/>
                <a:gd name="T7" fmla="*/ 8 h 251"/>
                <a:gd name="T8" fmla="*/ 4083 w 4334"/>
                <a:gd name="T9" fmla="*/ 48 h 251"/>
                <a:gd name="T10" fmla="*/ 3782 w 4334"/>
                <a:gd name="T11" fmla="*/ 97 h 251"/>
                <a:gd name="T12" fmla="*/ 3431 w 4334"/>
                <a:gd name="T13" fmla="*/ 146 h 251"/>
                <a:gd name="T14" fmla="*/ 3040 w 4334"/>
                <a:gd name="T15" fmla="*/ 186 h 251"/>
                <a:gd name="T16" fmla="*/ 3040 w 4334"/>
                <a:gd name="T17" fmla="*/ 186 h 251"/>
                <a:gd name="T18" fmla="*/ 2628 w 4334"/>
                <a:gd name="T19" fmla="*/ 219 h 251"/>
                <a:gd name="T20" fmla="*/ 2217 w 4334"/>
                <a:gd name="T21" fmla="*/ 235 h 251"/>
                <a:gd name="T22" fmla="*/ 1826 w 4334"/>
                <a:gd name="T23" fmla="*/ 251 h 251"/>
                <a:gd name="T24" fmla="*/ 1435 w 4334"/>
                <a:gd name="T25" fmla="*/ 243 h 251"/>
                <a:gd name="T26" fmla="*/ 1435 w 4334"/>
                <a:gd name="T27" fmla="*/ 243 h 251"/>
                <a:gd name="T28" fmla="*/ 1063 w 4334"/>
                <a:gd name="T29" fmla="*/ 235 h 251"/>
                <a:gd name="T30" fmla="*/ 702 w 4334"/>
                <a:gd name="T31" fmla="*/ 203 h 251"/>
                <a:gd name="T32" fmla="*/ 351 w 4334"/>
                <a:gd name="T33" fmla="*/ 170 h 251"/>
                <a:gd name="T34" fmla="*/ 10 w 4334"/>
                <a:gd name="T35" fmla="*/ 121 h 251"/>
                <a:gd name="T36" fmla="*/ 10 w 4334"/>
                <a:gd name="T37" fmla="*/ 121 h 251"/>
                <a:gd name="T38" fmla="*/ 0 w 4334"/>
                <a:gd name="T39" fmla="*/ 105 h 251"/>
                <a:gd name="T40" fmla="*/ 0 w 4334"/>
                <a:gd name="T41" fmla="*/ 105 h 251"/>
                <a:gd name="T42" fmla="*/ 321 w 4334"/>
                <a:gd name="T43" fmla="*/ 154 h 251"/>
                <a:gd name="T44" fmla="*/ 652 w 4334"/>
                <a:gd name="T45" fmla="*/ 186 h 251"/>
                <a:gd name="T46" fmla="*/ 973 w 4334"/>
                <a:gd name="T47" fmla="*/ 219 h 251"/>
                <a:gd name="T48" fmla="*/ 1304 w 4334"/>
                <a:gd name="T49" fmla="*/ 227 h 251"/>
                <a:gd name="T50" fmla="*/ 1615 w 4334"/>
                <a:gd name="T51" fmla="*/ 235 h 251"/>
                <a:gd name="T52" fmla="*/ 1936 w 4334"/>
                <a:gd name="T53" fmla="*/ 235 h 251"/>
                <a:gd name="T54" fmla="*/ 2237 w 4334"/>
                <a:gd name="T55" fmla="*/ 227 h 251"/>
                <a:gd name="T56" fmla="*/ 2538 w 4334"/>
                <a:gd name="T57" fmla="*/ 211 h 251"/>
                <a:gd name="T58" fmla="*/ 2819 w 4334"/>
                <a:gd name="T59" fmla="*/ 186 h 251"/>
                <a:gd name="T60" fmla="*/ 3090 w 4334"/>
                <a:gd name="T61" fmla="*/ 170 h 251"/>
                <a:gd name="T62" fmla="*/ 3591 w 4334"/>
                <a:gd name="T63" fmla="*/ 113 h 251"/>
                <a:gd name="T64" fmla="*/ 4002 w 4334"/>
                <a:gd name="T65" fmla="*/ 48 h 251"/>
                <a:gd name="T66" fmla="*/ 4334 w 4334"/>
                <a:gd name="T67" fmla="*/ 0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334" h="251">
                  <a:moveTo>
                    <a:pt x="4334" y="0"/>
                  </a:moveTo>
                  <a:lnTo>
                    <a:pt x="4334" y="0"/>
                  </a:lnTo>
                  <a:lnTo>
                    <a:pt x="4323" y="8"/>
                  </a:lnTo>
                  <a:lnTo>
                    <a:pt x="4323" y="8"/>
                  </a:lnTo>
                  <a:lnTo>
                    <a:pt x="4083" y="48"/>
                  </a:lnTo>
                  <a:lnTo>
                    <a:pt x="3782" y="97"/>
                  </a:lnTo>
                  <a:lnTo>
                    <a:pt x="3431" y="146"/>
                  </a:lnTo>
                  <a:lnTo>
                    <a:pt x="3040" y="186"/>
                  </a:lnTo>
                  <a:lnTo>
                    <a:pt x="3040" y="186"/>
                  </a:lnTo>
                  <a:lnTo>
                    <a:pt x="2628" y="219"/>
                  </a:lnTo>
                  <a:lnTo>
                    <a:pt x="2217" y="235"/>
                  </a:lnTo>
                  <a:lnTo>
                    <a:pt x="1826" y="251"/>
                  </a:lnTo>
                  <a:lnTo>
                    <a:pt x="1435" y="243"/>
                  </a:lnTo>
                  <a:lnTo>
                    <a:pt x="1435" y="243"/>
                  </a:lnTo>
                  <a:lnTo>
                    <a:pt x="1063" y="235"/>
                  </a:lnTo>
                  <a:lnTo>
                    <a:pt x="702" y="203"/>
                  </a:lnTo>
                  <a:lnTo>
                    <a:pt x="351" y="170"/>
                  </a:lnTo>
                  <a:lnTo>
                    <a:pt x="10" y="121"/>
                  </a:lnTo>
                  <a:lnTo>
                    <a:pt x="10" y="121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321" y="154"/>
                  </a:lnTo>
                  <a:lnTo>
                    <a:pt x="652" y="186"/>
                  </a:lnTo>
                  <a:lnTo>
                    <a:pt x="973" y="219"/>
                  </a:lnTo>
                  <a:lnTo>
                    <a:pt x="1304" y="227"/>
                  </a:lnTo>
                  <a:lnTo>
                    <a:pt x="1615" y="235"/>
                  </a:lnTo>
                  <a:lnTo>
                    <a:pt x="1936" y="235"/>
                  </a:lnTo>
                  <a:lnTo>
                    <a:pt x="2237" y="227"/>
                  </a:lnTo>
                  <a:lnTo>
                    <a:pt x="2538" y="211"/>
                  </a:lnTo>
                  <a:lnTo>
                    <a:pt x="2819" y="186"/>
                  </a:lnTo>
                  <a:lnTo>
                    <a:pt x="3090" y="170"/>
                  </a:lnTo>
                  <a:lnTo>
                    <a:pt x="3591" y="113"/>
                  </a:lnTo>
                  <a:lnTo>
                    <a:pt x="4002" y="48"/>
                  </a:lnTo>
                  <a:lnTo>
                    <a:pt x="433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24" name="Freeform 84"/>
            <p:cNvSpPr>
              <a:spLocks/>
            </p:cNvSpPr>
            <p:nvPr/>
          </p:nvSpPr>
          <p:spPr bwMode="auto">
            <a:xfrm>
              <a:off x="734" y="2874"/>
              <a:ext cx="4103" cy="227"/>
            </a:xfrm>
            <a:custGeom>
              <a:avLst/>
              <a:gdLst>
                <a:gd name="T0" fmla="*/ 4103 w 4103"/>
                <a:gd name="T1" fmla="*/ 0 h 227"/>
                <a:gd name="T2" fmla="*/ 4103 w 4103"/>
                <a:gd name="T3" fmla="*/ 0 h 227"/>
                <a:gd name="T4" fmla="*/ 4093 w 4103"/>
                <a:gd name="T5" fmla="*/ 16 h 227"/>
                <a:gd name="T6" fmla="*/ 4093 w 4103"/>
                <a:gd name="T7" fmla="*/ 16 h 227"/>
                <a:gd name="T8" fmla="*/ 3582 w 4103"/>
                <a:gd name="T9" fmla="*/ 89 h 227"/>
                <a:gd name="T10" fmla="*/ 3271 w 4103"/>
                <a:gd name="T11" fmla="*/ 130 h 227"/>
                <a:gd name="T12" fmla="*/ 2930 w 4103"/>
                <a:gd name="T13" fmla="*/ 162 h 227"/>
                <a:gd name="T14" fmla="*/ 2930 w 4103"/>
                <a:gd name="T15" fmla="*/ 162 h 227"/>
                <a:gd name="T16" fmla="*/ 2518 w 4103"/>
                <a:gd name="T17" fmla="*/ 203 h 227"/>
                <a:gd name="T18" fmla="*/ 2107 w 4103"/>
                <a:gd name="T19" fmla="*/ 219 h 227"/>
                <a:gd name="T20" fmla="*/ 1716 w 4103"/>
                <a:gd name="T21" fmla="*/ 227 h 227"/>
                <a:gd name="T22" fmla="*/ 1325 w 4103"/>
                <a:gd name="T23" fmla="*/ 227 h 227"/>
                <a:gd name="T24" fmla="*/ 1325 w 4103"/>
                <a:gd name="T25" fmla="*/ 227 h 227"/>
                <a:gd name="T26" fmla="*/ 984 w 4103"/>
                <a:gd name="T27" fmla="*/ 219 h 227"/>
                <a:gd name="T28" fmla="*/ 652 w 4103"/>
                <a:gd name="T29" fmla="*/ 194 h 227"/>
                <a:gd name="T30" fmla="*/ 321 w 4103"/>
                <a:gd name="T31" fmla="*/ 162 h 227"/>
                <a:gd name="T32" fmla="*/ 11 w 4103"/>
                <a:gd name="T33" fmla="*/ 121 h 227"/>
                <a:gd name="T34" fmla="*/ 11 w 4103"/>
                <a:gd name="T35" fmla="*/ 121 h 227"/>
                <a:gd name="T36" fmla="*/ 0 w 4103"/>
                <a:gd name="T37" fmla="*/ 105 h 227"/>
                <a:gd name="T38" fmla="*/ 0 w 4103"/>
                <a:gd name="T39" fmla="*/ 105 h 227"/>
                <a:gd name="T40" fmla="*/ 301 w 4103"/>
                <a:gd name="T41" fmla="*/ 146 h 227"/>
                <a:gd name="T42" fmla="*/ 602 w 4103"/>
                <a:gd name="T43" fmla="*/ 178 h 227"/>
                <a:gd name="T44" fmla="*/ 913 w 4103"/>
                <a:gd name="T45" fmla="*/ 203 h 227"/>
                <a:gd name="T46" fmla="*/ 1204 w 4103"/>
                <a:gd name="T47" fmla="*/ 211 h 227"/>
                <a:gd name="T48" fmla="*/ 1505 w 4103"/>
                <a:gd name="T49" fmla="*/ 219 h 227"/>
                <a:gd name="T50" fmla="*/ 1796 w 4103"/>
                <a:gd name="T51" fmla="*/ 219 h 227"/>
                <a:gd name="T52" fmla="*/ 2077 w 4103"/>
                <a:gd name="T53" fmla="*/ 211 h 227"/>
                <a:gd name="T54" fmla="*/ 2358 w 4103"/>
                <a:gd name="T55" fmla="*/ 194 h 227"/>
                <a:gd name="T56" fmla="*/ 2879 w 4103"/>
                <a:gd name="T57" fmla="*/ 154 h 227"/>
                <a:gd name="T58" fmla="*/ 3361 w 4103"/>
                <a:gd name="T59" fmla="*/ 105 h 227"/>
                <a:gd name="T60" fmla="*/ 3772 w 4103"/>
                <a:gd name="T61" fmla="*/ 56 h 227"/>
                <a:gd name="T62" fmla="*/ 4103 w 4103"/>
                <a:gd name="T63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103" h="227">
                  <a:moveTo>
                    <a:pt x="4103" y="0"/>
                  </a:moveTo>
                  <a:lnTo>
                    <a:pt x="4103" y="0"/>
                  </a:lnTo>
                  <a:lnTo>
                    <a:pt x="4093" y="16"/>
                  </a:lnTo>
                  <a:lnTo>
                    <a:pt x="4093" y="16"/>
                  </a:lnTo>
                  <a:lnTo>
                    <a:pt x="3582" y="89"/>
                  </a:lnTo>
                  <a:lnTo>
                    <a:pt x="3271" y="130"/>
                  </a:lnTo>
                  <a:lnTo>
                    <a:pt x="2930" y="162"/>
                  </a:lnTo>
                  <a:lnTo>
                    <a:pt x="2930" y="162"/>
                  </a:lnTo>
                  <a:lnTo>
                    <a:pt x="2518" y="203"/>
                  </a:lnTo>
                  <a:lnTo>
                    <a:pt x="2107" y="219"/>
                  </a:lnTo>
                  <a:lnTo>
                    <a:pt x="1716" y="227"/>
                  </a:lnTo>
                  <a:lnTo>
                    <a:pt x="1325" y="227"/>
                  </a:lnTo>
                  <a:lnTo>
                    <a:pt x="1325" y="227"/>
                  </a:lnTo>
                  <a:lnTo>
                    <a:pt x="984" y="219"/>
                  </a:lnTo>
                  <a:lnTo>
                    <a:pt x="652" y="194"/>
                  </a:lnTo>
                  <a:lnTo>
                    <a:pt x="321" y="162"/>
                  </a:lnTo>
                  <a:lnTo>
                    <a:pt x="11" y="121"/>
                  </a:lnTo>
                  <a:lnTo>
                    <a:pt x="11" y="121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301" y="146"/>
                  </a:lnTo>
                  <a:lnTo>
                    <a:pt x="602" y="178"/>
                  </a:lnTo>
                  <a:lnTo>
                    <a:pt x="913" y="203"/>
                  </a:lnTo>
                  <a:lnTo>
                    <a:pt x="1204" y="211"/>
                  </a:lnTo>
                  <a:lnTo>
                    <a:pt x="1505" y="219"/>
                  </a:lnTo>
                  <a:lnTo>
                    <a:pt x="1796" y="219"/>
                  </a:lnTo>
                  <a:lnTo>
                    <a:pt x="2077" y="211"/>
                  </a:lnTo>
                  <a:lnTo>
                    <a:pt x="2358" y="194"/>
                  </a:lnTo>
                  <a:lnTo>
                    <a:pt x="2879" y="154"/>
                  </a:lnTo>
                  <a:lnTo>
                    <a:pt x="3361" y="105"/>
                  </a:lnTo>
                  <a:lnTo>
                    <a:pt x="3772" y="56"/>
                  </a:lnTo>
                  <a:lnTo>
                    <a:pt x="4103" y="0"/>
                  </a:lnTo>
                  <a:close/>
                </a:path>
              </a:pathLst>
            </a:custGeom>
            <a:solidFill>
              <a:srgbClr val="A333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25" name="Freeform 85"/>
            <p:cNvSpPr>
              <a:spLocks/>
            </p:cNvSpPr>
            <p:nvPr/>
          </p:nvSpPr>
          <p:spPr bwMode="auto">
            <a:xfrm>
              <a:off x="734" y="2874"/>
              <a:ext cx="4103" cy="227"/>
            </a:xfrm>
            <a:custGeom>
              <a:avLst/>
              <a:gdLst>
                <a:gd name="T0" fmla="*/ 4103 w 4103"/>
                <a:gd name="T1" fmla="*/ 0 h 227"/>
                <a:gd name="T2" fmla="*/ 4103 w 4103"/>
                <a:gd name="T3" fmla="*/ 0 h 227"/>
                <a:gd name="T4" fmla="*/ 4093 w 4103"/>
                <a:gd name="T5" fmla="*/ 16 h 227"/>
                <a:gd name="T6" fmla="*/ 4093 w 4103"/>
                <a:gd name="T7" fmla="*/ 16 h 227"/>
                <a:gd name="T8" fmla="*/ 3582 w 4103"/>
                <a:gd name="T9" fmla="*/ 89 h 227"/>
                <a:gd name="T10" fmla="*/ 3271 w 4103"/>
                <a:gd name="T11" fmla="*/ 130 h 227"/>
                <a:gd name="T12" fmla="*/ 2930 w 4103"/>
                <a:gd name="T13" fmla="*/ 162 h 227"/>
                <a:gd name="T14" fmla="*/ 2930 w 4103"/>
                <a:gd name="T15" fmla="*/ 162 h 227"/>
                <a:gd name="T16" fmla="*/ 2518 w 4103"/>
                <a:gd name="T17" fmla="*/ 203 h 227"/>
                <a:gd name="T18" fmla="*/ 2107 w 4103"/>
                <a:gd name="T19" fmla="*/ 219 h 227"/>
                <a:gd name="T20" fmla="*/ 1716 w 4103"/>
                <a:gd name="T21" fmla="*/ 227 h 227"/>
                <a:gd name="T22" fmla="*/ 1325 w 4103"/>
                <a:gd name="T23" fmla="*/ 227 h 227"/>
                <a:gd name="T24" fmla="*/ 1325 w 4103"/>
                <a:gd name="T25" fmla="*/ 227 h 227"/>
                <a:gd name="T26" fmla="*/ 984 w 4103"/>
                <a:gd name="T27" fmla="*/ 219 h 227"/>
                <a:gd name="T28" fmla="*/ 652 w 4103"/>
                <a:gd name="T29" fmla="*/ 194 h 227"/>
                <a:gd name="T30" fmla="*/ 321 w 4103"/>
                <a:gd name="T31" fmla="*/ 162 h 227"/>
                <a:gd name="T32" fmla="*/ 11 w 4103"/>
                <a:gd name="T33" fmla="*/ 121 h 227"/>
                <a:gd name="T34" fmla="*/ 11 w 4103"/>
                <a:gd name="T35" fmla="*/ 121 h 227"/>
                <a:gd name="T36" fmla="*/ 0 w 4103"/>
                <a:gd name="T37" fmla="*/ 105 h 227"/>
                <a:gd name="T38" fmla="*/ 0 w 4103"/>
                <a:gd name="T39" fmla="*/ 105 h 227"/>
                <a:gd name="T40" fmla="*/ 301 w 4103"/>
                <a:gd name="T41" fmla="*/ 146 h 227"/>
                <a:gd name="T42" fmla="*/ 602 w 4103"/>
                <a:gd name="T43" fmla="*/ 178 h 227"/>
                <a:gd name="T44" fmla="*/ 913 w 4103"/>
                <a:gd name="T45" fmla="*/ 203 h 227"/>
                <a:gd name="T46" fmla="*/ 1204 w 4103"/>
                <a:gd name="T47" fmla="*/ 211 h 227"/>
                <a:gd name="T48" fmla="*/ 1505 w 4103"/>
                <a:gd name="T49" fmla="*/ 219 h 227"/>
                <a:gd name="T50" fmla="*/ 1796 w 4103"/>
                <a:gd name="T51" fmla="*/ 219 h 227"/>
                <a:gd name="T52" fmla="*/ 2077 w 4103"/>
                <a:gd name="T53" fmla="*/ 211 h 227"/>
                <a:gd name="T54" fmla="*/ 2358 w 4103"/>
                <a:gd name="T55" fmla="*/ 194 h 227"/>
                <a:gd name="T56" fmla="*/ 2879 w 4103"/>
                <a:gd name="T57" fmla="*/ 154 h 227"/>
                <a:gd name="T58" fmla="*/ 3361 w 4103"/>
                <a:gd name="T59" fmla="*/ 105 h 227"/>
                <a:gd name="T60" fmla="*/ 3772 w 4103"/>
                <a:gd name="T61" fmla="*/ 56 h 227"/>
                <a:gd name="T62" fmla="*/ 4103 w 4103"/>
                <a:gd name="T63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103" h="227">
                  <a:moveTo>
                    <a:pt x="4103" y="0"/>
                  </a:moveTo>
                  <a:lnTo>
                    <a:pt x="4103" y="0"/>
                  </a:lnTo>
                  <a:lnTo>
                    <a:pt x="4093" y="16"/>
                  </a:lnTo>
                  <a:lnTo>
                    <a:pt x="4093" y="16"/>
                  </a:lnTo>
                  <a:lnTo>
                    <a:pt x="3582" y="89"/>
                  </a:lnTo>
                  <a:lnTo>
                    <a:pt x="3271" y="130"/>
                  </a:lnTo>
                  <a:lnTo>
                    <a:pt x="2930" y="162"/>
                  </a:lnTo>
                  <a:lnTo>
                    <a:pt x="2930" y="162"/>
                  </a:lnTo>
                  <a:lnTo>
                    <a:pt x="2518" y="203"/>
                  </a:lnTo>
                  <a:lnTo>
                    <a:pt x="2107" y="219"/>
                  </a:lnTo>
                  <a:lnTo>
                    <a:pt x="1716" y="227"/>
                  </a:lnTo>
                  <a:lnTo>
                    <a:pt x="1325" y="227"/>
                  </a:lnTo>
                  <a:lnTo>
                    <a:pt x="1325" y="227"/>
                  </a:lnTo>
                  <a:lnTo>
                    <a:pt x="984" y="219"/>
                  </a:lnTo>
                  <a:lnTo>
                    <a:pt x="652" y="194"/>
                  </a:lnTo>
                  <a:lnTo>
                    <a:pt x="321" y="162"/>
                  </a:lnTo>
                  <a:lnTo>
                    <a:pt x="11" y="121"/>
                  </a:lnTo>
                  <a:lnTo>
                    <a:pt x="11" y="121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301" y="146"/>
                  </a:lnTo>
                  <a:lnTo>
                    <a:pt x="602" y="178"/>
                  </a:lnTo>
                  <a:lnTo>
                    <a:pt x="913" y="203"/>
                  </a:lnTo>
                  <a:lnTo>
                    <a:pt x="1204" y="211"/>
                  </a:lnTo>
                  <a:lnTo>
                    <a:pt x="1505" y="219"/>
                  </a:lnTo>
                  <a:lnTo>
                    <a:pt x="1796" y="219"/>
                  </a:lnTo>
                  <a:lnTo>
                    <a:pt x="2077" y="211"/>
                  </a:lnTo>
                  <a:lnTo>
                    <a:pt x="2358" y="194"/>
                  </a:lnTo>
                  <a:lnTo>
                    <a:pt x="2879" y="154"/>
                  </a:lnTo>
                  <a:lnTo>
                    <a:pt x="3361" y="105"/>
                  </a:lnTo>
                  <a:lnTo>
                    <a:pt x="3772" y="56"/>
                  </a:lnTo>
                  <a:lnTo>
                    <a:pt x="41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26" name="Freeform 86"/>
            <p:cNvSpPr>
              <a:spLocks/>
            </p:cNvSpPr>
            <p:nvPr/>
          </p:nvSpPr>
          <p:spPr bwMode="auto">
            <a:xfrm>
              <a:off x="865" y="3020"/>
              <a:ext cx="3832" cy="203"/>
            </a:xfrm>
            <a:custGeom>
              <a:avLst/>
              <a:gdLst>
                <a:gd name="T0" fmla="*/ 3832 w 3832"/>
                <a:gd name="T1" fmla="*/ 0 h 203"/>
                <a:gd name="T2" fmla="*/ 3832 w 3832"/>
                <a:gd name="T3" fmla="*/ 0 h 203"/>
                <a:gd name="T4" fmla="*/ 3822 w 3832"/>
                <a:gd name="T5" fmla="*/ 8 h 203"/>
                <a:gd name="T6" fmla="*/ 3822 w 3832"/>
                <a:gd name="T7" fmla="*/ 8 h 203"/>
                <a:gd name="T8" fmla="*/ 3360 w 3832"/>
                <a:gd name="T9" fmla="*/ 81 h 203"/>
                <a:gd name="T10" fmla="*/ 3089 w 3832"/>
                <a:gd name="T11" fmla="*/ 113 h 203"/>
                <a:gd name="T12" fmla="*/ 2799 w 3832"/>
                <a:gd name="T13" fmla="*/ 138 h 203"/>
                <a:gd name="T14" fmla="*/ 2799 w 3832"/>
                <a:gd name="T15" fmla="*/ 138 h 203"/>
                <a:gd name="T16" fmla="*/ 2387 w 3832"/>
                <a:gd name="T17" fmla="*/ 170 h 203"/>
                <a:gd name="T18" fmla="*/ 1986 w 3832"/>
                <a:gd name="T19" fmla="*/ 195 h 203"/>
                <a:gd name="T20" fmla="*/ 1585 w 3832"/>
                <a:gd name="T21" fmla="*/ 203 h 203"/>
                <a:gd name="T22" fmla="*/ 1194 w 3832"/>
                <a:gd name="T23" fmla="*/ 203 h 203"/>
                <a:gd name="T24" fmla="*/ 1194 w 3832"/>
                <a:gd name="T25" fmla="*/ 203 h 203"/>
                <a:gd name="T26" fmla="*/ 883 w 3832"/>
                <a:gd name="T27" fmla="*/ 195 h 203"/>
                <a:gd name="T28" fmla="*/ 582 w 3832"/>
                <a:gd name="T29" fmla="*/ 170 h 203"/>
                <a:gd name="T30" fmla="*/ 291 w 3832"/>
                <a:gd name="T31" fmla="*/ 146 h 203"/>
                <a:gd name="T32" fmla="*/ 10 w 3832"/>
                <a:gd name="T33" fmla="*/ 113 h 203"/>
                <a:gd name="T34" fmla="*/ 10 w 3832"/>
                <a:gd name="T35" fmla="*/ 113 h 203"/>
                <a:gd name="T36" fmla="*/ 0 w 3832"/>
                <a:gd name="T37" fmla="*/ 97 h 203"/>
                <a:gd name="T38" fmla="*/ 0 w 3832"/>
                <a:gd name="T39" fmla="*/ 97 h 203"/>
                <a:gd name="T40" fmla="*/ 271 w 3832"/>
                <a:gd name="T41" fmla="*/ 130 h 203"/>
                <a:gd name="T42" fmla="*/ 552 w 3832"/>
                <a:gd name="T43" fmla="*/ 162 h 203"/>
                <a:gd name="T44" fmla="*/ 822 w 3832"/>
                <a:gd name="T45" fmla="*/ 178 h 203"/>
                <a:gd name="T46" fmla="*/ 1103 w 3832"/>
                <a:gd name="T47" fmla="*/ 186 h 203"/>
                <a:gd name="T48" fmla="*/ 1374 w 3832"/>
                <a:gd name="T49" fmla="*/ 195 h 203"/>
                <a:gd name="T50" fmla="*/ 1645 w 3832"/>
                <a:gd name="T51" fmla="*/ 195 h 203"/>
                <a:gd name="T52" fmla="*/ 1906 w 3832"/>
                <a:gd name="T53" fmla="*/ 186 h 203"/>
                <a:gd name="T54" fmla="*/ 2157 w 3832"/>
                <a:gd name="T55" fmla="*/ 170 h 203"/>
                <a:gd name="T56" fmla="*/ 2648 w 3832"/>
                <a:gd name="T57" fmla="*/ 138 h 203"/>
                <a:gd name="T58" fmla="*/ 3099 w 3832"/>
                <a:gd name="T59" fmla="*/ 97 h 203"/>
                <a:gd name="T60" fmla="*/ 3491 w 3832"/>
                <a:gd name="T61" fmla="*/ 48 h 203"/>
                <a:gd name="T62" fmla="*/ 3832 w 3832"/>
                <a:gd name="T63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32" h="203">
                  <a:moveTo>
                    <a:pt x="3832" y="0"/>
                  </a:moveTo>
                  <a:lnTo>
                    <a:pt x="3832" y="0"/>
                  </a:lnTo>
                  <a:lnTo>
                    <a:pt x="3822" y="8"/>
                  </a:lnTo>
                  <a:lnTo>
                    <a:pt x="3822" y="8"/>
                  </a:lnTo>
                  <a:lnTo>
                    <a:pt x="3360" y="81"/>
                  </a:lnTo>
                  <a:lnTo>
                    <a:pt x="3089" y="113"/>
                  </a:lnTo>
                  <a:lnTo>
                    <a:pt x="2799" y="138"/>
                  </a:lnTo>
                  <a:lnTo>
                    <a:pt x="2799" y="138"/>
                  </a:lnTo>
                  <a:lnTo>
                    <a:pt x="2387" y="170"/>
                  </a:lnTo>
                  <a:lnTo>
                    <a:pt x="1986" y="195"/>
                  </a:lnTo>
                  <a:lnTo>
                    <a:pt x="1585" y="203"/>
                  </a:lnTo>
                  <a:lnTo>
                    <a:pt x="1194" y="203"/>
                  </a:lnTo>
                  <a:lnTo>
                    <a:pt x="1194" y="203"/>
                  </a:lnTo>
                  <a:lnTo>
                    <a:pt x="883" y="195"/>
                  </a:lnTo>
                  <a:lnTo>
                    <a:pt x="582" y="170"/>
                  </a:lnTo>
                  <a:lnTo>
                    <a:pt x="291" y="146"/>
                  </a:lnTo>
                  <a:lnTo>
                    <a:pt x="10" y="113"/>
                  </a:lnTo>
                  <a:lnTo>
                    <a:pt x="10" y="113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271" y="130"/>
                  </a:lnTo>
                  <a:lnTo>
                    <a:pt x="552" y="162"/>
                  </a:lnTo>
                  <a:lnTo>
                    <a:pt x="822" y="178"/>
                  </a:lnTo>
                  <a:lnTo>
                    <a:pt x="1103" y="186"/>
                  </a:lnTo>
                  <a:lnTo>
                    <a:pt x="1374" y="195"/>
                  </a:lnTo>
                  <a:lnTo>
                    <a:pt x="1645" y="195"/>
                  </a:lnTo>
                  <a:lnTo>
                    <a:pt x="1906" y="186"/>
                  </a:lnTo>
                  <a:lnTo>
                    <a:pt x="2157" y="170"/>
                  </a:lnTo>
                  <a:lnTo>
                    <a:pt x="2648" y="138"/>
                  </a:lnTo>
                  <a:lnTo>
                    <a:pt x="3099" y="97"/>
                  </a:lnTo>
                  <a:lnTo>
                    <a:pt x="3491" y="48"/>
                  </a:lnTo>
                  <a:lnTo>
                    <a:pt x="3832" y="0"/>
                  </a:lnTo>
                  <a:close/>
                </a:path>
              </a:pathLst>
            </a:custGeom>
            <a:solidFill>
              <a:srgbClr val="A333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27" name="Freeform 87"/>
            <p:cNvSpPr>
              <a:spLocks/>
            </p:cNvSpPr>
            <p:nvPr/>
          </p:nvSpPr>
          <p:spPr bwMode="auto">
            <a:xfrm>
              <a:off x="865" y="3020"/>
              <a:ext cx="3832" cy="203"/>
            </a:xfrm>
            <a:custGeom>
              <a:avLst/>
              <a:gdLst>
                <a:gd name="T0" fmla="*/ 3832 w 3832"/>
                <a:gd name="T1" fmla="*/ 0 h 203"/>
                <a:gd name="T2" fmla="*/ 3832 w 3832"/>
                <a:gd name="T3" fmla="*/ 0 h 203"/>
                <a:gd name="T4" fmla="*/ 3822 w 3832"/>
                <a:gd name="T5" fmla="*/ 8 h 203"/>
                <a:gd name="T6" fmla="*/ 3822 w 3832"/>
                <a:gd name="T7" fmla="*/ 8 h 203"/>
                <a:gd name="T8" fmla="*/ 3360 w 3832"/>
                <a:gd name="T9" fmla="*/ 81 h 203"/>
                <a:gd name="T10" fmla="*/ 3089 w 3832"/>
                <a:gd name="T11" fmla="*/ 113 h 203"/>
                <a:gd name="T12" fmla="*/ 2799 w 3832"/>
                <a:gd name="T13" fmla="*/ 138 h 203"/>
                <a:gd name="T14" fmla="*/ 2799 w 3832"/>
                <a:gd name="T15" fmla="*/ 138 h 203"/>
                <a:gd name="T16" fmla="*/ 2387 w 3832"/>
                <a:gd name="T17" fmla="*/ 170 h 203"/>
                <a:gd name="T18" fmla="*/ 1986 w 3832"/>
                <a:gd name="T19" fmla="*/ 195 h 203"/>
                <a:gd name="T20" fmla="*/ 1585 w 3832"/>
                <a:gd name="T21" fmla="*/ 203 h 203"/>
                <a:gd name="T22" fmla="*/ 1194 w 3832"/>
                <a:gd name="T23" fmla="*/ 203 h 203"/>
                <a:gd name="T24" fmla="*/ 1194 w 3832"/>
                <a:gd name="T25" fmla="*/ 203 h 203"/>
                <a:gd name="T26" fmla="*/ 883 w 3832"/>
                <a:gd name="T27" fmla="*/ 195 h 203"/>
                <a:gd name="T28" fmla="*/ 582 w 3832"/>
                <a:gd name="T29" fmla="*/ 170 h 203"/>
                <a:gd name="T30" fmla="*/ 291 w 3832"/>
                <a:gd name="T31" fmla="*/ 146 h 203"/>
                <a:gd name="T32" fmla="*/ 10 w 3832"/>
                <a:gd name="T33" fmla="*/ 113 h 203"/>
                <a:gd name="T34" fmla="*/ 10 w 3832"/>
                <a:gd name="T35" fmla="*/ 113 h 203"/>
                <a:gd name="T36" fmla="*/ 0 w 3832"/>
                <a:gd name="T37" fmla="*/ 97 h 203"/>
                <a:gd name="T38" fmla="*/ 0 w 3832"/>
                <a:gd name="T39" fmla="*/ 97 h 203"/>
                <a:gd name="T40" fmla="*/ 271 w 3832"/>
                <a:gd name="T41" fmla="*/ 130 h 203"/>
                <a:gd name="T42" fmla="*/ 552 w 3832"/>
                <a:gd name="T43" fmla="*/ 162 h 203"/>
                <a:gd name="T44" fmla="*/ 822 w 3832"/>
                <a:gd name="T45" fmla="*/ 178 h 203"/>
                <a:gd name="T46" fmla="*/ 1103 w 3832"/>
                <a:gd name="T47" fmla="*/ 186 h 203"/>
                <a:gd name="T48" fmla="*/ 1374 w 3832"/>
                <a:gd name="T49" fmla="*/ 195 h 203"/>
                <a:gd name="T50" fmla="*/ 1645 w 3832"/>
                <a:gd name="T51" fmla="*/ 195 h 203"/>
                <a:gd name="T52" fmla="*/ 1906 w 3832"/>
                <a:gd name="T53" fmla="*/ 186 h 203"/>
                <a:gd name="T54" fmla="*/ 2157 w 3832"/>
                <a:gd name="T55" fmla="*/ 170 h 203"/>
                <a:gd name="T56" fmla="*/ 2648 w 3832"/>
                <a:gd name="T57" fmla="*/ 138 h 203"/>
                <a:gd name="T58" fmla="*/ 3099 w 3832"/>
                <a:gd name="T59" fmla="*/ 97 h 203"/>
                <a:gd name="T60" fmla="*/ 3491 w 3832"/>
                <a:gd name="T61" fmla="*/ 48 h 203"/>
                <a:gd name="T62" fmla="*/ 3832 w 3832"/>
                <a:gd name="T63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832" h="203">
                  <a:moveTo>
                    <a:pt x="3832" y="0"/>
                  </a:moveTo>
                  <a:lnTo>
                    <a:pt x="3832" y="0"/>
                  </a:lnTo>
                  <a:lnTo>
                    <a:pt x="3822" y="8"/>
                  </a:lnTo>
                  <a:lnTo>
                    <a:pt x="3822" y="8"/>
                  </a:lnTo>
                  <a:lnTo>
                    <a:pt x="3360" y="81"/>
                  </a:lnTo>
                  <a:lnTo>
                    <a:pt x="3089" y="113"/>
                  </a:lnTo>
                  <a:lnTo>
                    <a:pt x="2799" y="138"/>
                  </a:lnTo>
                  <a:lnTo>
                    <a:pt x="2799" y="138"/>
                  </a:lnTo>
                  <a:lnTo>
                    <a:pt x="2387" y="170"/>
                  </a:lnTo>
                  <a:lnTo>
                    <a:pt x="1986" y="195"/>
                  </a:lnTo>
                  <a:lnTo>
                    <a:pt x="1585" y="203"/>
                  </a:lnTo>
                  <a:lnTo>
                    <a:pt x="1194" y="203"/>
                  </a:lnTo>
                  <a:lnTo>
                    <a:pt x="1194" y="203"/>
                  </a:lnTo>
                  <a:lnTo>
                    <a:pt x="883" y="195"/>
                  </a:lnTo>
                  <a:lnTo>
                    <a:pt x="582" y="170"/>
                  </a:lnTo>
                  <a:lnTo>
                    <a:pt x="291" y="146"/>
                  </a:lnTo>
                  <a:lnTo>
                    <a:pt x="10" y="113"/>
                  </a:lnTo>
                  <a:lnTo>
                    <a:pt x="10" y="113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271" y="130"/>
                  </a:lnTo>
                  <a:lnTo>
                    <a:pt x="552" y="162"/>
                  </a:lnTo>
                  <a:lnTo>
                    <a:pt x="822" y="178"/>
                  </a:lnTo>
                  <a:lnTo>
                    <a:pt x="1103" y="186"/>
                  </a:lnTo>
                  <a:lnTo>
                    <a:pt x="1374" y="195"/>
                  </a:lnTo>
                  <a:lnTo>
                    <a:pt x="1645" y="195"/>
                  </a:lnTo>
                  <a:lnTo>
                    <a:pt x="1906" y="186"/>
                  </a:lnTo>
                  <a:lnTo>
                    <a:pt x="2157" y="170"/>
                  </a:lnTo>
                  <a:lnTo>
                    <a:pt x="2648" y="138"/>
                  </a:lnTo>
                  <a:lnTo>
                    <a:pt x="3099" y="97"/>
                  </a:lnTo>
                  <a:lnTo>
                    <a:pt x="3491" y="48"/>
                  </a:lnTo>
                  <a:lnTo>
                    <a:pt x="38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28" name="Freeform 88"/>
            <p:cNvSpPr>
              <a:spLocks/>
            </p:cNvSpPr>
            <p:nvPr/>
          </p:nvSpPr>
          <p:spPr bwMode="auto">
            <a:xfrm>
              <a:off x="1005" y="3166"/>
              <a:ext cx="3521" cy="179"/>
            </a:xfrm>
            <a:custGeom>
              <a:avLst/>
              <a:gdLst>
                <a:gd name="T0" fmla="*/ 3521 w 3521"/>
                <a:gd name="T1" fmla="*/ 0 h 179"/>
                <a:gd name="T2" fmla="*/ 3521 w 3521"/>
                <a:gd name="T3" fmla="*/ 0 h 179"/>
                <a:gd name="T4" fmla="*/ 3501 w 3521"/>
                <a:gd name="T5" fmla="*/ 16 h 179"/>
                <a:gd name="T6" fmla="*/ 3501 w 3521"/>
                <a:gd name="T7" fmla="*/ 16 h 179"/>
                <a:gd name="T8" fmla="*/ 3110 w 3521"/>
                <a:gd name="T9" fmla="*/ 65 h 179"/>
                <a:gd name="T10" fmla="*/ 2659 w 3521"/>
                <a:gd name="T11" fmla="*/ 114 h 179"/>
                <a:gd name="T12" fmla="*/ 2659 w 3521"/>
                <a:gd name="T13" fmla="*/ 114 h 179"/>
                <a:gd name="T14" fmla="*/ 2247 w 3521"/>
                <a:gd name="T15" fmla="*/ 146 h 179"/>
                <a:gd name="T16" fmla="*/ 1846 w 3521"/>
                <a:gd name="T17" fmla="*/ 170 h 179"/>
                <a:gd name="T18" fmla="*/ 1445 w 3521"/>
                <a:gd name="T19" fmla="*/ 179 h 179"/>
                <a:gd name="T20" fmla="*/ 1064 w 3521"/>
                <a:gd name="T21" fmla="*/ 179 h 179"/>
                <a:gd name="T22" fmla="*/ 1064 w 3521"/>
                <a:gd name="T23" fmla="*/ 179 h 179"/>
                <a:gd name="T24" fmla="*/ 793 w 3521"/>
                <a:gd name="T25" fmla="*/ 170 h 179"/>
                <a:gd name="T26" fmla="*/ 522 w 3521"/>
                <a:gd name="T27" fmla="*/ 154 h 179"/>
                <a:gd name="T28" fmla="*/ 271 w 3521"/>
                <a:gd name="T29" fmla="*/ 130 h 179"/>
                <a:gd name="T30" fmla="*/ 20 w 3521"/>
                <a:gd name="T31" fmla="*/ 105 h 179"/>
                <a:gd name="T32" fmla="*/ 20 w 3521"/>
                <a:gd name="T33" fmla="*/ 105 h 179"/>
                <a:gd name="T34" fmla="*/ 0 w 3521"/>
                <a:gd name="T35" fmla="*/ 89 h 179"/>
                <a:gd name="T36" fmla="*/ 0 w 3521"/>
                <a:gd name="T37" fmla="*/ 89 h 179"/>
                <a:gd name="T38" fmla="*/ 251 w 3521"/>
                <a:gd name="T39" fmla="*/ 122 h 179"/>
                <a:gd name="T40" fmla="*/ 502 w 3521"/>
                <a:gd name="T41" fmla="*/ 138 h 179"/>
                <a:gd name="T42" fmla="*/ 753 w 3521"/>
                <a:gd name="T43" fmla="*/ 154 h 179"/>
                <a:gd name="T44" fmla="*/ 1003 w 3521"/>
                <a:gd name="T45" fmla="*/ 162 h 179"/>
                <a:gd name="T46" fmla="*/ 1485 w 3521"/>
                <a:gd name="T47" fmla="*/ 162 h 179"/>
                <a:gd name="T48" fmla="*/ 1956 w 3521"/>
                <a:gd name="T49" fmla="*/ 154 h 179"/>
                <a:gd name="T50" fmla="*/ 2398 w 3521"/>
                <a:gd name="T51" fmla="*/ 122 h 179"/>
                <a:gd name="T52" fmla="*/ 2809 w 3521"/>
                <a:gd name="T53" fmla="*/ 89 h 179"/>
                <a:gd name="T54" fmla="*/ 3190 w 3521"/>
                <a:gd name="T55" fmla="*/ 40 h 179"/>
                <a:gd name="T56" fmla="*/ 3521 w 3521"/>
                <a:gd name="T5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21" h="179">
                  <a:moveTo>
                    <a:pt x="3521" y="0"/>
                  </a:moveTo>
                  <a:lnTo>
                    <a:pt x="3521" y="0"/>
                  </a:lnTo>
                  <a:lnTo>
                    <a:pt x="3501" y="16"/>
                  </a:lnTo>
                  <a:lnTo>
                    <a:pt x="3501" y="16"/>
                  </a:lnTo>
                  <a:lnTo>
                    <a:pt x="3110" y="65"/>
                  </a:lnTo>
                  <a:lnTo>
                    <a:pt x="2659" y="114"/>
                  </a:lnTo>
                  <a:lnTo>
                    <a:pt x="2659" y="114"/>
                  </a:lnTo>
                  <a:lnTo>
                    <a:pt x="2247" y="146"/>
                  </a:lnTo>
                  <a:lnTo>
                    <a:pt x="1846" y="170"/>
                  </a:lnTo>
                  <a:lnTo>
                    <a:pt x="1445" y="179"/>
                  </a:lnTo>
                  <a:lnTo>
                    <a:pt x="1064" y="179"/>
                  </a:lnTo>
                  <a:lnTo>
                    <a:pt x="1064" y="179"/>
                  </a:lnTo>
                  <a:lnTo>
                    <a:pt x="793" y="170"/>
                  </a:lnTo>
                  <a:lnTo>
                    <a:pt x="522" y="154"/>
                  </a:lnTo>
                  <a:lnTo>
                    <a:pt x="271" y="130"/>
                  </a:lnTo>
                  <a:lnTo>
                    <a:pt x="20" y="105"/>
                  </a:lnTo>
                  <a:lnTo>
                    <a:pt x="20" y="105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251" y="122"/>
                  </a:lnTo>
                  <a:lnTo>
                    <a:pt x="502" y="138"/>
                  </a:lnTo>
                  <a:lnTo>
                    <a:pt x="753" y="154"/>
                  </a:lnTo>
                  <a:lnTo>
                    <a:pt x="1003" y="162"/>
                  </a:lnTo>
                  <a:lnTo>
                    <a:pt x="1485" y="162"/>
                  </a:lnTo>
                  <a:lnTo>
                    <a:pt x="1956" y="154"/>
                  </a:lnTo>
                  <a:lnTo>
                    <a:pt x="2398" y="122"/>
                  </a:lnTo>
                  <a:lnTo>
                    <a:pt x="2809" y="89"/>
                  </a:lnTo>
                  <a:lnTo>
                    <a:pt x="3190" y="40"/>
                  </a:lnTo>
                  <a:lnTo>
                    <a:pt x="3521" y="0"/>
                  </a:lnTo>
                  <a:close/>
                </a:path>
              </a:pathLst>
            </a:custGeom>
            <a:solidFill>
              <a:srgbClr val="A333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29" name="Freeform 89"/>
            <p:cNvSpPr>
              <a:spLocks/>
            </p:cNvSpPr>
            <p:nvPr/>
          </p:nvSpPr>
          <p:spPr bwMode="auto">
            <a:xfrm>
              <a:off x="1005" y="3166"/>
              <a:ext cx="3521" cy="179"/>
            </a:xfrm>
            <a:custGeom>
              <a:avLst/>
              <a:gdLst>
                <a:gd name="T0" fmla="*/ 3521 w 3521"/>
                <a:gd name="T1" fmla="*/ 0 h 179"/>
                <a:gd name="T2" fmla="*/ 3521 w 3521"/>
                <a:gd name="T3" fmla="*/ 0 h 179"/>
                <a:gd name="T4" fmla="*/ 3501 w 3521"/>
                <a:gd name="T5" fmla="*/ 16 h 179"/>
                <a:gd name="T6" fmla="*/ 3501 w 3521"/>
                <a:gd name="T7" fmla="*/ 16 h 179"/>
                <a:gd name="T8" fmla="*/ 3110 w 3521"/>
                <a:gd name="T9" fmla="*/ 65 h 179"/>
                <a:gd name="T10" fmla="*/ 2659 w 3521"/>
                <a:gd name="T11" fmla="*/ 114 h 179"/>
                <a:gd name="T12" fmla="*/ 2659 w 3521"/>
                <a:gd name="T13" fmla="*/ 114 h 179"/>
                <a:gd name="T14" fmla="*/ 2247 w 3521"/>
                <a:gd name="T15" fmla="*/ 146 h 179"/>
                <a:gd name="T16" fmla="*/ 1846 w 3521"/>
                <a:gd name="T17" fmla="*/ 170 h 179"/>
                <a:gd name="T18" fmla="*/ 1445 w 3521"/>
                <a:gd name="T19" fmla="*/ 179 h 179"/>
                <a:gd name="T20" fmla="*/ 1064 w 3521"/>
                <a:gd name="T21" fmla="*/ 179 h 179"/>
                <a:gd name="T22" fmla="*/ 1064 w 3521"/>
                <a:gd name="T23" fmla="*/ 179 h 179"/>
                <a:gd name="T24" fmla="*/ 793 w 3521"/>
                <a:gd name="T25" fmla="*/ 170 h 179"/>
                <a:gd name="T26" fmla="*/ 522 w 3521"/>
                <a:gd name="T27" fmla="*/ 154 h 179"/>
                <a:gd name="T28" fmla="*/ 271 w 3521"/>
                <a:gd name="T29" fmla="*/ 130 h 179"/>
                <a:gd name="T30" fmla="*/ 20 w 3521"/>
                <a:gd name="T31" fmla="*/ 105 h 179"/>
                <a:gd name="T32" fmla="*/ 20 w 3521"/>
                <a:gd name="T33" fmla="*/ 105 h 179"/>
                <a:gd name="T34" fmla="*/ 0 w 3521"/>
                <a:gd name="T35" fmla="*/ 89 h 179"/>
                <a:gd name="T36" fmla="*/ 0 w 3521"/>
                <a:gd name="T37" fmla="*/ 89 h 179"/>
                <a:gd name="T38" fmla="*/ 251 w 3521"/>
                <a:gd name="T39" fmla="*/ 122 h 179"/>
                <a:gd name="T40" fmla="*/ 502 w 3521"/>
                <a:gd name="T41" fmla="*/ 138 h 179"/>
                <a:gd name="T42" fmla="*/ 753 w 3521"/>
                <a:gd name="T43" fmla="*/ 154 h 179"/>
                <a:gd name="T44" fmla="*/ 1003 w 3521"/>
                <a:gd name="T45" fmla="*/ 162 h 179"/>
                <a:gd name="T46" fmla="*/ 1485 w 3521"/>
                <a:gd name="T47" fmla="*/ 162 h 179"/>
                <a:gd name="T48" fmla="*/ 1956 w 3521"/>
                <a:gd name="T49" fmla="*/ 154 h 179"/>
                <a:gd name="T50" fmla="*/ 2398 w 3521"/>
                <a:gd name="T51" fmla="*/ 122 h 179"/>
                <a:gd name="T52" fmla="*/ 2809 w 3521"/>
                <a:gd name="T53" fmla="*/ 89 h 179"/>
                <a:gd name="T54" fmla="*/ 3190 w 3521"/>
                <a:gd name="T55" fmla="*/ 40 h 179"/>
                <a:gd name="T56" fmla="*/ 3521 w 3521"/>
                <a:gd name="T57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521" h="179">
                  <a:moveTo>
                    <a:pt x="3521" y="0"/>
                  </a:moveTo>
                  <a:lnTo>
                    <a:pt x="3521" y="0"/>
                  </a:lnTo>
                  <a:lnTo>
                    <a:pt x="3501" y="16"/>
                  </a:lnTo>
                  <a:lnTo>
                    <a:pt x="3501" y="16"/>
                  </a:lnTo>
                  <a:lnTo>
                    <a:pt x="3110" y="65"/>
                  </a:lnTo>
                  <a:lnTo>
                    <a:pt x="2659" y="114"/>
                  </a:lnTo>
                  <a:lnTo>
                    <a:pt x="2659" y="114"/>
                  </a:lnTo>
                  <a:lnTo>
                    <a:pt x="2247" y="146"/>
                  </a:lnTo>
                  <a:lnTo>
                    <a:pt x="1846" y="170"/>
                  </a:lnTo>
                  <a:lnTo>
                    <a:pt x="1445" y="179"/>
                  </a:lnTo>
                  <a:lnTo>
                    <a:pt x="1064" y="179"/>
                  </a:lnTo>
                  <a:lnTo>
                    <a:pt x="1064" y="179"/>
                  </a:lnTo>
                  <a:lnTo>
                    <a:pt x="793" y="170"/>
                  </a:lnTo>
                  <a:lnTo>
                    <a:pt x="522" y="154"/>
                  </a:lnTo>
                  <a:lnTo>
                    <a:pt x="271" y="130"/>
                  </a:lnTo>
                  <a:lnTo>
                    <a:pt x="20" y="105"/>
                  </a:lnTo>
                  <a:lnTo>
                    <a:pt x="20" y="105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251" y="122"/>
                  </a:lnTo>
                  <a:lnTo>
                    <a:pt x="502" y="138"/>
                  </a:lnTo>
                  <a:lnTo>
                    <a:pt x="753" y="154"/>
                  </a:lnTo>
                  <a:lnTo>
                    <a:pt x="1003" y="162"/>
                  </a:lnTo>
                  <a:lnTo>
                    <a:pt x="1485" y="162"/>
                  </a:lnTo>
                  <a:lnTo>
                    <a:pt x="1956" y="154"/>
                  </a:lnTo>
                  <a:lnTo>
                    <a:pt x="2398" y="122"/>
                  </a:lnTo>
                  <a:lnTo>
                    <a:pt x="2809" y="89"/>
                  </a:lnTo>
                  <a:lnTo>
                    <a:pt x="3190" y="40"/>
                  </a:lnTo>
                  <a:lnTo>
                    <a:pt x="352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30" name="Freeform 90"/>
            <p:cNvSpPr>
              <a:spLocks/>
            </p:cNvSpPr>
            <p:nvPr/>
          </p:nvSpPr>
          <p:spPr bwMode="auto">
            <a:xfrm>
              <a:off x="1186" y="3312"/>
              <a:ext cx="3130" cy="154"/>
            </a:xfrm>
            <a:custGeom>
              <a:avLst/>
              <a:gdLst>
                <a:gd name="T0" fmla="*/ 3130 w 3130"/>
                <a:gd name="T1" fmla="*/ 0 h 154"/>
                <a:gd name="T2" fmla="*/ 3130 w 3130"/>
                <a:gd name="T3" fmla="*/ 0 h 154"/>
                <a:gd name="T4" fmla="*/ 3109 w 3130"/>
                <a:gd name="T5" fmla="*/ 16 h 154"/>
                <a:gd name="T6" fmla="*/ 3109 w 3130"/>
                <a:gd name="T7" fmla="*/ 16 h 154"/>
                <a:gd name="T8" fmla="*/ 2809 w 3130"/>
                <a:gd name="T9" fmla="*/ 57 h 154"/>
                <a:gd name="T10" fmla="*/ 2488 w 3130"/>
                <a:gd name="T11" fmla="*/ 89 h 154"/>
                <a:gd name="T12" fmla="*/ 2488 w 3130"/>
                <a:gd name="T13" fmla="*/ 89 h 154"/>
                <a:gd name="T14" fmla="*/ 2066 w 3130"/>
                <a:gd name="T15" fmla="*/ 122 h 154"/>
                <a:gd name="T16" fmla="*/ 1665 w 3130"/>
                <a:gd name="T17" fmla="*/ 146 h 154"/>
                <a:gd name="T18" fmla="*/ 1264 w 3130"/>
                <a:gd name="T19" fmla="*/ 154 h 154"/>
                <a:gd name="T20" fmla="*/ 883 w 3130"/>
                <a:gd name="T21" fmla="*/ 154 h 154"/>
                <a:gd name="T22" fmla="*/ 883 w 3130"/>
                <a:gd name="T23" fmla="*/ 154 h 154"/>
                <a:gd name="T24" fmla="*/ 441 w 3130"/>
                <a:gd name="T25" fmla="*/ 130 h 154"/>
                <a:gd name="T26" fmla="*/ 20 w 3130"/>
                <a:gd name="T27" fmla="*/ 97 h 154"/>
                <a:gd name="T28" fmla="*/ 20 w 3130"/>
                <a:gd name="T29" fmla="*/ 97 h 154"/>
                <a:gd name="T30" fmla="*/ 0 w 3130"/>
                <a:gd name="T31" fmla="*/ 89 h 154"/>
                <a:gd name="T32" fmla="*/ 0 w 3130"/>
                <a:gd name="T33" fmla="*/ 89 h 154"/>
                <a:gd name="T34" fmla="*/ 221 w 3130"/>
                <a:gd name="T35" fmla="*/ 106 h 154"/>
                <a:gd name="T36" fmla="*/ 441 w 3130"/>
                <a:gd name="T37" fmla="*/ 122 h 154"/>
                <a:gd name="T38" fmla="*/ 873 w 3130"/>
                <a:gd name="T39" fmla="*/ 138 h 154"/>
                <a:gd name="T40" fmla="*/ 1294 w 3130"/>
                <a:gd name="T41" fmla="*/ 138 h 154"/>
                <a:gd name="T42" fmla="*/ 1705 w 3130"/>
                <a:gd name="T43" fmla="*/ 130 h 154"/>
                <a:gd name="T44" fmla="*/ 2096 w 3130"/>
                <a:gd name="T45" fmla="*/ 106 h 154"/>
                <a:gd name="T46" fmla="*/ 2467 w 3130"/>
                <a:gd name="T47" fmla="*/ 73 h 154"/>
                <a:gd name="T48" fmla="*/ 2819 w 3130"/>
                <a:gd name="T49" fmla="*/ 41 h 154"/>
                <a:gd name="T50" fmla="*/ 3130 w 3130"/>
                <a:gd name="T51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30" h="154">
                  <a:moveTo>
                    <a:pt x="3130" y="0"/>
                  </a:moveTo>
                  <a:lnTo>
                    <a:pt x="3130" y="0"/>
                  </a:lnTo>
                  <a:lnTo>
                    <a:pt x="3109" y="16"/>
                  </a:lnTo>
                  <a:lnTo>
                    <a:pt x="3109" y="16"/>
                  </a:lnTo>
                  <a:lnTo>
                    <a:pt x="2809" y="57"/>
                  </a:lnTo>
                  <a:lnTo>
                    <a:pt x="2488" y="89"/>
                  </a:lnTo>
                  <a:lnTo>
                    <a:pt x="2488" y="89"/>
                  </a:lnTo>
                  <a:lnTo>
                    <a:pt x="2066" y="122"/>
                  </a:lnTo>
                  <a:lnTo>
                    <a:pt x="1665" y="146"/>
                  </a:lnTo>
                  <a:lnTo>
                    <a:pt x="1264" y="154"/>
                  </a:lnTo>
                  <a:lnTo>
                    <a:pt x="883" y="154"/>
                  </a:lnTo>
                  <a:lnTo>
                    <a:pt x="883" y="154"/>
                  </a:lnTo>
                  <a:lnTo>
                    <a:pt x="441" y="130"/>
                  </a:lnTo>
                  <a:lnTo>
                    <a:pt x="20" y="97"/>
                  </a:lnTo>
                  <a:lnTo>
                    <a:pt x="20" y="97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221" y="106"/>
                  </a:lnTo>
                  <a:lnTo>
                    <a:pt x="441" y="122"/>
                  </a:lnTo>
                  <a:lnTo>
                    <a:pt x="873" y="138"/>
                  </a:lnTo>
                  <a:lnTo>
                    <a:pt x="1294" y="138"/>
                  </a:lnTo>
                  <a:lnTo>
                    <a:pt x="1705" y="130"/>
                  </a:lnTo>
                  <a:lnTo>
                    <a:pt x="2096" y="106"/>
                  </a:lnTo>
                  <a:lnTo>
                    <a:pt x="2467" y="73"/>
                  </a:lnTo>
                  <a:lnTo>
                    <a:pt x="2819" y="41"/>
                  </a:lnTo>
                  <a:lnTo>
                    <a:pt x="3130" y="0"/>
                  </a:lnTo>
                  <a:close/>
                </a:path>
              </a:pathLst>
            </a:custGeom>
            <a:solidFill>
              <a:srgbClr val="A333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31" name="Freeform 91"/>
            <p:cNvSpPr>
              <a:spLocks/>
            </p:cNvSpPr>
            <p:nvPr/>
          </p:nvSpPr>
          <p:spPr bwMode="auto">
            <a:xfrm>
              <a:off x="1186" y="3312"/>
              <a:ext cx="3130" cy="154"/>
            </a:xfrm>
            <a:custGeom>
              <a:avLst/>
              <a:gdLst>
                <a:gd name="T0" fmla="*/ 3130 w 3130"/>
                <a:gd name="T1" fmla="*/ 0 h 154"/>
                <a:gd name="T2" fmla="*/ 3130 w 3130"/>
                <a:gd name="T3" fmla="*/ 0 h 154"/>
                <a:gd name="T4" fmla="*/ 3109 w 3130"/>
                <a:gd name="T5" fmla="*/ 16 h 154"/>
                <a:gd name="T6" fmla="*/ 3109 w 3130"/>
                <a:gd name="T7" fmla="*/ 16 h 154"/>
                <a:gd name="T8" fmla="*/ 2809 w 3130"/>
                <a:gd name="T9" fmla="*/ 57 h 154"/>
                <a:gd name="T10" fmla="*/ 2488 w 3130"/>
                <a:gd name="T11" fmla="*/ 89 h 154"/>
                <a:gd name="T12" fmla="*/ 2488 w 3130"/>
                <a:gd name="T13" fmla="*/ 89 h 154"/>
                <a:gd name="T14" fmla="*/ 2066 w 3130"/>
                <a:gd name="T15" fmla="*/ 122 h 154"/>
                <a:gd name="T16" fmla="*/ 1665 w 3130"/>
                <a:gd name="T17" fmla="*/ 146 h 154"/>
                <a:gd name="T18" fmla="*/ 1264 w 3130"/>
                <a:gd name="T19" fmla="*/ 154 h 154"/>
                <a:gd name="T20" fmla="*/ 883 w 3130"/>
                <a:gd name="T21" fmla="*/ 154 h 154"/>
                <a:gd name="T22" fmla="*/ 883 w 3130"/>
                <a:gd name="T23" fmla="*/ 154 h 154"/>
                <a:gd name="T24" fmla="*/ 441 w 3130"/>
                <a:gd name="T25" fmla="*/ 130 h 154"/>
                <a:gd name="T26" fmla="*/ 20 w 3130"/>
                <a:gd name="T27" fmla="*/ 97 h 154"/>
                <a:gd name="T28" fmla="*/ 20 w 3130"/>
                <a:gd name="T29" fmla="*/ 97 h 154"/>
                <a:gd name="T30" fmla="*/ 0 w 3130"/>
                <a:gd name="T31" fmla="*/ 89 h 154"/>
                <a:gd name="T32" fmla="*/ 0 w 3130"/>
                <a:gd name="T33" fmla="*/ 89 h 154"/>
                <a:gd name="T34" fmla="*/ 221 w 3130"/>
                <a:gd name="T35" fmla="*/ 106 h 154"/>
                <a:gd name="T36" fmla="*/ 441 w 3130"/>
                <a:gd name="T37" fmla="*/ 122 h 154"/>
                <a:gd name="T38" fmla="*/ 873 w 3130"/>
                <a:gd name="T39" fmla="*/ 138 h 154"/>
                <a:gd name="T40" fmla="*/ 1294 w 3130"/>
                <a:gd name="T41" fmla="*/ 138 h 154"/>
                <a:gd name="T42" fmla="*/ 1705 w 3130"/>
                <a:gd name="T43" fmla="*/ 130 h 154"/>
                <a:gd name="T44" fmla="*/ 2096 w 3130"/>
                <a:gd name="T45" fmla="*/ 106 h 154"/>
                <a:gd name="T46" fmla="*/ 2467 w 3130"/>
                <a:gd name="T47" fmla="*/ 73 h 154"/>
                <a:gd name="T48" fmla="*/ 2819 w 3130"/>
                <a:gd name="T49" fmla="*/ 41 h 154"/>
                <a:gd name="T50" fmla="*/ 3130 w 3130"/>
                <a:gd name="T51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30" h="154">
                  <a:moveTo>
                    <a:pt x="3130" y="0"/>
                  </a:moveTo>
                  <a:lnTo>
                    <a:pt x="3130" y="0"/>
                  </a:lnTo>
                  <a:lnTo>
                    <a:pt x="3109" y="16"/>
                  </a:lnTo>
                  <a:lnTo>
                    <a:pt x="3109" y="16"/>
                  </a:lnTo>
                  <a:lnTo>
                    <a:pt x="2809" y="57"/>
                  </a:lnTo>
                  <a:lnTo>
                    <a:pt x="2488" y="89"/>
                  </a:lnTo>
                  <a:lnTo>
                    <a:pt x="2488" y="89"/>
                  </a:lnTo>
                  <a:lnTo>
                    <a:pt x="2066" y="122"/>
                  </a:lnTo>
                  <a:lnTo>
                    <a:pt x="1665" y="146"/>
                  </a:lnTo>
                  <a:lnTo>
                    <a:pt x="1264" y="154"/>
                  </a:lnTo>
                  <a:lnTo>
                    <a:pt x="883" y="154"/>
                  </a:lnTo>
                  <a:lnTo>
                    <a:pt x="883" y="154"/>
                  </a:lnTo>
                  <a:lnTo>
                    <a:pt x="441" y="130"/>
                  </a:lnTo>
                  <a:lnTo>
                    <a:pt x="20" y="97"/>
                  </a:lnTo>
                  <a:lnTo>
                    <a:pt x="20" y="97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221" y="106"/>
                  </a:lnTo>
                  <a:lnTo>
                    <a:pt x="441" y="122"/>
                  </a:lnTo>
                  <a:lnTo>
                    <a:pt x="873" y="138"/>
                  </a:lnTo>
                  <a:lnTo>
                    <a:pt x="1294" y="138"/>
                  </a:lnTo>
                  <a:lnTo>
                    <a:pt x="1705" y="130"/>
                  </a:lnTo>
                  <a:lnTo>
                    <a:pt x="2096" y="106"/>
                  </a:lnTo>
                  <a:lnTo>
                    <a:pt x="2467" y="73"/>
                  </a:lnTo>
                  <a:lnTo>
                    <a:pt x="2819" y="41"/>
                  </a:lnTo>
                  <a:lnTo>
                    <a:pt x="313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32" name="Freeform 92"/>
            <p:cNvSpPr>
              <a:spLocks/>
            </p:cNvSpPr>
            <p:nvPr/>
          </p:nvSpPr>
          <p:spPr bwMode="auto">
            <a:xfrm>
              <a:off x="1407" y="3466"/>
              <a:ext cx="2648" cy="122"/>
            </a:xfrm>
            <a:custGeom>
              <a:avLst/>
              <a:gdLst>
                <a:gd name="T0" fmla="*/ 2648 w 2648"/>
                <a:gd name="T1" fmla="*/ 0 h 122"/>
                <a:gd name="T2" fmla="*/ 2648 w 2648"/>
                <a:gd name="T3" fmla="*/ 0 h 122"/>
                <a:gd name="T4" fmla="*/ 2618 w 2648"/>
                <a:gd name="T5" fmla="*/ 17 h 122"/>
                <a:gd name="T6" fmla="*/ 2618 w 2648"/>
                <a:gd name="T7" fmla="*/ 17 h 122"/>
                <a:gd name="T8" fmla="*/ 2267 w 2648"/>
                <a:gd name="T9" fmla="*/ 57 h 122"/>
                <a:gd name="T10" fmla="*/ 2267 w 2648"/>
                <a:gd name="T11" fmla="*/ 57 h 122"/>
                <a:gd name="T12" fmla="*/ 1845 w 2648"/>
                <a:gd name="T13" fmla="*/ 90 h 122"/>
                <a:gd name="T14" fmla="*/ 1444 w 2648"/>
                <a:gd name="T15" fmla="*/ 106 h 122"/>
                <a:gd name="T16" fmla="*/ 1043 w 2648"/>
                <a:gd name="T17" fmla="*/ 122 h 122"/>
                <a:gd name="T18" fmla="*/ 662 w 2648"/>
                <a:gd name="T19" fmla="*/ 114 h 122"/>
                <a:gd name="T20" fmla="*/ 662 w 2648"/>
                <a:gd name="T21" fmla="*/ 114 h 122"/>
                <a:gd name="T22" fmla="*/ 341 w 2648"/>
                <a:gd name="T23" fmla="*/ 106 h 122"/>
                <a:gd name="T24" fmla="*/ 20 w 2648"/>
                <a:gd name="T25" fmla="*/ 82 h 122"/>
                <a:gd name="T26" fmla="*/ 20 w 2648"/>
                <a:gd name="T27" fmla="*/ 82 h 122"/>
                <a:gd name="T28" fmla="*/ 0 w 2648"/>
                <a:gd name="T29" fmla="*/ 73 h 122"/>
                <a:gd name="T30" fmla="*/ 0 w 2648"/>
                <a:gd name="T31" fmla="*/ 73 h 122"/>
                <a:gd name="T32" fmla="*/ 361 w 2648"/>
                <a:gd name="T33" fmla="*/ 98 h 122"/>
                <a:gd name="T34" fmla="*/ 722 w 2648"/>
                <a:gd name="T35" fmla="*/ 106 h 122"/>
                <a:gd name="T36" fmla="*/ 1073 w 2648"/>
                <a:gd name="T37" fmla="*/ 106 h 122"/>
                <a:gd name="T38" fmla="*/ 1414 w 2648"/>
                <a:gd name="T39" fmla="*/ 98 h 122"/>
                <a:gd name="T40" fmla="*/ 1745 w 2648"/>
                <a:gd name="T41" fmla="*/ 82 h 122"/>
                <a:gd name="T42" fmla="*/ 2066 w 2648"/>
                <a:gd name="T43" fmla="*/ 57 h 122"/>
                <a:gd name="T44" fmla="*/ 2367 w 2648"/>
                <a:gd name="T45" fmla="*/ 33 h 122"/>
                <a:gd name="T46" fmla="*/ 2648 w 2648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48" h="122">
                  <a:moveTo>
                    <a:pt x="2648" y="0"/>
                  </a:moveTo>
                  <a:lnTo>
                    <a:pt x="2648" y="0"/>
                  </a:lnTo>
                  <a:lnTo>
                    <a:pt x="2618" y="17"/>
                  </a:lnTo>
                  <a:lnTo>
                    <a:pt x="2618" y="17"/>
                  </a:lnTo>
                  <a:lnTo>
                    <a:pt x="2267" y="57"/>
                  </a:lnTo>
                  <a:lnTo>
                    <a:pt x="2267" y="57"/>
                  </a:lnTo>
                  <a:lnTo>
                    <a:pt x="1845" y="90"/>
                  </a:lnTo>
                  <a:lnTo>
                    <a:pt x="1444" y="106"/>
                  </a:lnTo>
                  <a:lnTo>
                    <a:pt x="1043" y="122"/>
                  </a:lnTo>
                  <a:lnTo>
                    <a:pt x="662" y="114"/>
                  </a:lnTo>
                  <a:lnTo>
                    <a:pt x="662" y="114"/>
                  </a:lnTo>
                  <a:lnTo>
                    <a:pt x="341" y="106"/>
                  </a:lnTo>
                  <a:lnTo>
                    <a:pt x="20" y="82"/>
                  </a:lnTo>
                  <a:lnTo>
                    <a:pt x="20" y="82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361" y="98"/>
                  </a:lnTo>
                  <a:lnTo>
                    <a:pt x="722" y="106"/>
                  </a:lnTo>
                  <a:lnTo>
                    <a:pt x="1073" y="106"/>
                  </a:lnTo>
                  <a:lnTo>
                    <a:pt x="1414" y="98"/>
                  </a:lnTo>
                  <a:lnTo>
                    <a:pt x="1745" y="82"/>
                  </a:lnTo>
                  <a:lnTo>
                    <a:pt x="2066" y="57"/>
                  </a:lnTo>
                  <a:lnTo>
                    <a:pt x="2367" y="33"/>
                  </a:lnTo>
                  <a:lnTo>
                    <a:pt x="2648" y="0"/>
                  </a:lnTo>
                  <a:close/>
                </a:path>
              </a:pathLst>
            </a:custGeom>
            <a:solidFill>
              <a:srgbClr val="A333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33" name="Freeform 93"/>
            <p:cNvSpPr>
              <a:spLocks/>
            </p:cNvSpPr>
            <p:nvPr/>
          </p:nvSpPr>
          <p:spPr bwMode="auto">
            <a:xfrm>
              <a:off x="1407" y="3466"/>
              <a:ext cx="2648" cy="122"/>
            </a:xfrm>
            <a:custGeom>
              <a:avLst/>
              <a:gdLst>
                <a:gd name="T0" fmla="*/ 2648 w 2648"/>
                <a:gd name="T1" fmla="*/ 0 h 122"/>
                <a:gd name="T2" fmla="*/ 2648 w 2648"/>
                <a:gd name="T3" fmla="*/ 0 h 122"/>
                <a:gd name="T4" fmla="*/ 2618 w 2648"/>
                <a:gd name="T5" fmla="*/ 17 h 122"/>
                <a:gd name="T6" fmla="*/ 2618 w 2648"/>
                <a:gd name="T7" fmla="*/ 17 h 122"/>
                <a:gd name="T8" fmla="*/ 2267 w 2648"/>
                <a:gd name="T9" fmla="*/ 57 h 122"/>
                <a:gd name="T10" fmla="*/ 2267 w 2648"/>
                <a:gd name="T11" fmla="*/ 57 h 122"/>
                <a:gd name="T12" fmla="*/ 1845 w 2648"/>
                <a:gd name="T13" fmla="*/ 90 h 122"/>
                <a:gd name="T14" fmla="*/ 1444 w 2648"/>
                <a:gd name="T15" fmla="*/ 106 h 122"/>
                <a:gd name="T16" fmla="*/ 1043 w 2648"/>
                <a:gd name="T17" fmla="*/ 122 h 122"/>
                <a:gd name="T18" fmla="*/ 662 w 2648"/>
                <a:gd name="T19" fmla="*/ 114 h 122"/>
                <a:gd name="T20" fmla="*/ 662 w 2648"/>
                <a:gd name="T21" fmla="*/ 114 h 122"/>
                <a:gd name="T22" fmla="*/ 341 w 2648"/>
                <a:gd name="T23" fmla="*/ 106 h 122"/>
                <a:gd name="T24" fmla="*/ 20 w 2648"/>
                <a:gd name="T25" fmla="*/ 82 h 122"/>
                <a:gd name="T26" fmla="*/ 20 w 2648"/>
                <a:gd name="T27" fmla="*/ 82 h 122"/>
                <a:gd name="T28" fmla="*/ 0 w 2648"/>
                <a:gd name="T29" fmla="*/ 73 h 122"/>
                <a:gd name="T30" fmla="*/ 0 w 2648"/>
                <a:gd name="T31" fmla="*/ 73 h 122"/>
                <a:gd name="T32" fmla="*/ 361 w 2648"/>
                <a:gd name="T33" fmla="*/ 98 h 122"/>
                <a:gd name="T34" fmla="*/ 722 w 2648"/>
                <a:gd name="T35" fmla="*/ 106 h 122"/>
                <a:gd name="T36" fmla="*/ 1073 w 2648"/>
                <a:gd name="T37" fmla="*/ 106 h 122"/>
                <a:gd name="T38" fmla="*/ 1414 w 2648"/>
                <a:gd name="T39" fmla="*/ 98 h 122"/>
                <a:gd name="T40" fmla="*/ 1745 w 2648"/>
                <a:gd name="T41" fmla="*/ 82 h 122"/>
                <a:gd name="T42" fmla="*/ 2066 w 2648"/>
                <a:gd name="T43" fmla="*/ 57 h 122"/>
                <a:gd name="T44" fmla="*/ 2367 w 2648"/>
                <a:gd name="T45" fmla="*/ 33 h 122"/>
                <a:gd name="T46" fmla="*/ 2648 w 2648"/>
                <a:gd name="T47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648" h="122">
                  <a:moveTo>
                    <a:pt x="2648" y="0"/>
                  </a:moveTo>
                  <a:lnTo>
                    <a:pt x="2648" y="0"/>
                  </a:lnTo>
                  <a:lnTo>
                    <a:pt x="2618" y="17"/>
                  </a:lnTo>
                  <a:lnTo>
                    <a:pt x="2618" y="17"/>
                  </a:lnTo>
                  <a:lnTo>
                    <a:pt x="2267" y="57"/>
                  </a:lnTo>
                  <a:lnTo>
                    <a:pt x="2267" y="57"/>
                  </a:lnTo>
                  <a:lnTo>
                    <a:pt x="1845" y="90"/>
                  </a:lnTo>
                  <a:lnTo>
                    <a:pt x="1444" y="106"/>
                  </a:lnTo>
                  <a:lnTo>
                    <a:pt x="1043" y="122"/>
                  </a:lnTo>
                  <a:lnTo>
                    <a:pt x="662" y="114"/>
                  </a:lnTo>
                  <a:lnTo>
                    <a:pt x="662" y="114"/>
                  </a:lnTo>
                  <a:lnTo>
                    <a:pt x="341" y="106"/>
                  </a:lnTo>
                  <a:lnTo>
                    <a:pt x="20" y="82"/>
                  </a:lnTo>
                  <a:lnTo>
                    <a:pt x="20" y="82"/>
                  </a:lnTo>
                  <a:lnTo>
                    <a:pt x="0" y="73"/>
                  </a:lnTo>
                  <a:lnTo>
                    <a:pt x="0" y="73"/>
                  </a:lnTo>
                  <a:lnTo>
                    <a:pt x="361" y="98"/>
                  </a:lnTo>
                  <a:lnTo>
                    <a:pt x="722" y="106"/>
                  </a:lnTo>
                  <a:lnTo>
                    <a:pt x="1073" y="106"/>
                  </a:lnTo>
                  <a:lnTo>
                    <a:pt x="1414" y="98"/>
                  </a:lnTo>
                  <a:lnTo>
                    <a:pt x="1745" y="82"/>
                  </a:lnTo>
                  <a:lnTo>
                    <a:pt x="2066" y="57"/>
                  </a:lnTo>
                  <a:lnTo>
                    <a:pt x="2367" y="33"/>
                  </a:lnTo>
                  <a:lnTo>
                    <a:pt x="264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34" name="Freeform 94"/>
            <p:cNvSpPr>
              <a:spLocks/>
            </p:cNvSpPr>
            <p:nvPr/>
          </p:nvSpPr>
          <p:spPr bwMode="auto">
            <a:xfrm>
              <a:off x="1697" y="3629"/>
              <a:ext cx="1997" cy="73"/>
            </a:xfrm>
            <a:custGeom>
              <a:avLst/>
              <a:gdLst>
                <a:gd name="T0" fmla="*/ 1997 w 1997"/>
                <a:gd name="T1" fmla="*/ 0 h 73"/>
                <a:gd name="T2" fmla="*/ 1997 w 1997"/>
                <a:gd name="T3" fmla="*/ 0 h 73"/>
                <a:gd name="T4" fmla="*/ 1946 w 1997"/>
                <a:gd name="T5" fmla="*/ 16 h 73"/>
                <a:gd name="T6" fmla="*/ 1946 w 1997"/>
                <a:gd name="T7" fmla="*/ 16 h 73"/>
                <a:gd name="T8" fmla="*/ 1545 w 1997"/>
                <a:gd name="T9" fmla="*/ 48 h 73"/>
                <a:gd name="T10" fmla="*/ 1144 w 1997"/>
                <a:gd name="T11" fmla="*/ 65 h 73"/>
                <a:gd name="T12" fmla="*/ 753 w 1997"/>
                <a:gd name="T13" fmla="*/ 73 h 73"/>
                <a:gd name="T14" fmla="*/ 372 w 1997"/>
                <a:gd name="T15" fmla="*/ 73 h 73"/>
                <a:gd name="T16" fmla="*/ 372 w 1997"/>
                <a:gd name="T17" fmla="*/ 73 h 73"/>
                <a:gd name="T18" fmla="*/ 31 w 1997"/>
                <a:gd name="T19" fmla="*/ 65 h 73"/>
                <a:gd name="T20" fmla="*/ 31 w 1997"/>
                <a:gd name="T21" fmla="*/ 65 h 73"/>
                <a:gd name="T22" fmla="*/ 0 w 1997"/>
                <a:gd name="T23" fmla="*/ 48 h 73"/>
                <a:gd name="T24" fmla="*/ 0 w 1997"/>
                <a:gd name="T25" fmla="*/ 48 h 73"/>
                <a:gd name="T26" fmla="*/ 271 w 1997"/>
                <a:gd name="T27" fmla="*/ 57 h 73"/>
                <a:gd name="T28" fmla="*/ 532 w 1997"/>
                <a:gd name="T29" fmla="*/ 65 h 73"/>
                <a:gd name="T30" fmla="*/ 793 w 1997"/>
                <a:gd name="T31" fmla="*/ 65 h 73"/>
                <a:gd name="T32" fmla="*/ 1044 w 1997"/>
                <a:gd name="T33" fmla="*/ 57 h 73"/>
                <a:gd name="T34" fmla="*/ 1535 w 1997"/>
                <a:gd name="T35" fmla="*/ 32 h 73"/>
                <a:gd name="T36" fmla="*/ 1997 w 1997"/>
                <a:gd name="T3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97" h="73">
                  <a:moveTo>
                    <a:pt x="1997" y="0"/>
                  </a:moveTo>
                  <a:lnTo>
                    <a:pt x="1997" y="0"/>
                  </a:lnTo>
                  <a:lnTo>
                    <a:pt x="1946" y="16"/>
                  </a:lnTo>
                  <a:lnTo>
                    <a:pt x="1946" y="16"/>
                  </a:lnTo>
                  <a:lnTo>
                    <a:pt x="1545" y="48"/>
                  </a:lnTo>
                  <a:lnTo>
                    <a:pt x="1144" y="65"/>
                  </a:lnTo>
                  <a:lnTo>
                    <a:pt x="753" y="73"/>
                  </a:lnTo>
                  <a:lnTo>
                    <a:pt x="372" y="73"/>
                  </a:lnTo>
                  <a:lnTo>
                    <a:pt x="372" y="73"/>
                  </a:lnTo>
                  <a:lnTo>
                    <a:pt x="31" y="65"/>
                  </a:lnTo>
                  <a:lnTo>
                    <a:pt x="31" y="65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71" y="57"/>
                  </a:lnTo>
                  <a:lnTo>
                    <a:pt x="532" y="65"/>
                  </a:lnTo>
                  <a:lnTo>
                    <a:pt x="793" y="65"/>
                  </a:lnTo>
                  <a:lnTo>
                    <a:pt x="1044" y="57"/>
                  </a:lnTo>
                  <a:lnTo>
                    <a:pt x="1535" y="32"/>
                  </a:lnTo>
                  <a:lnTo>
                    <a:pt x="1997" y="0"/>
                  </a:lnTo>
                  <a:close/>
                </a:path>
              </a:pathLst>
            </a:custGeom>
            <a:solidFill>
              <a:srgbClr val="A333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35" name="Freeform 95"/>
            <p:cNvSpPr>
              <a:spLocks/>
            </p:cNvSpPr>
            <p:nvPr/>
          </p:nvSpPr>
          <p:spPr bwMode="auto">
            <a:xfrm>
              <a:off x="1697" y="3629"/>
              <a:ext cx="1997" cy="73"/>
            </a:xfrm>
            <a:custGeom>
              <a:avLst/>
              <a:gdLst>
                <a:gd name="T0" fmla="*/ 1997 w 1997"/>
                <a:gd name="T1" fmla="*/ 0 h 73"/>
                <a:gd name="T2" fmla="*/ 1997 w 1997"/>
                <a:gd name="T3" fmla="*/ 0 h 73"/>
                <a:gd name="T4" fmla="*/ 1946 w 1997"/>
                <a:gd name="T5" fmla="*/ 16 h 73"/>
                <a:gd name="T6" fmla="*/ 1946 w 1997"/>
                <a:gd name="T7" fmla="*/ 16 h 73"/>
                <a:gd name="T8" fmla="*/ 1545 w 1997"/>
                <a:gd name="T9" fmla="*/ 48 h 73"/>
                <a:gd name="T10" fmla="*/ 1144 w 1997"/>
                <a:gd name="T11" fmla="*/ 65 h 73"/>
                <a:gd name="T12" fmla="*/ 753 w 1997"/>
                <a:gd name="T13" fmla="*/ 73 h 73"/>
                <a:gd name="T14" fmla="*/ 372 w 1997"/>
                <a:gd name="T15" fmla="*/ 73 h 73"/>
                <a:gd name="T16" fmla="*/ 372 w 1997"/>
                <a:gd name="T17" fmla="*/ 73 h 73"/>
                <a:gd name="T18" fmla="*/ 31 w 1997"/>
                <a:gd name="T19" fmla="*/ 65 h 73"/>
                <a:gd name="T20" fmla="*/ 31 w 1997"/>
                <a:gd name="T21" fmla="*/ 65 h 73"/>
                <a:gd name="T22" fmla="*/ 0 w 1997"/>
                <a:gd name="T23" fmla="*/ 48 h 73"/>
                <a:gd name="T24" fmla="*/ 0 w 1997"/>
                <a:gd name="T25" fmla="*/ 48 h 73"/>
                <a:gd name="T26" fmla="*/ 271 w 1997"/>
                <a:gd name="T27" fmla="*/ 57 h 73"/>
                <a:gd name="T28" fmla="*/ 532 w 1997"/>
                <a:gd name="T29" fmla="*/ 65 h 73"/>
                <a:gd name="T30" fmla="*/ 793 w 1997"/>
                <a:gd name="T31" fmla="*/ 65 h 73"/>
                <a:gd name="T32" fmla="*/ 1044 w 1997"/>
                <a:gd name="T33" fmla="*/ 57 h 73"/>
                <a:gd name="T34" fmla="*/ 1535 w 1997"/>
                <a:gd name="T35" fmla="*/ 32 h 73"/>
                <a:gd name="T36" fmla="*/ 1997 w 1997"/>
                <a:gd name="T3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97" h="73">
                  <a:moveTo>
                    <a:pt x="1997" y="0"/>
                  </a:moveTo>
                  <a:lnTo>
                    <a:pt x="1997" y="0"/>
                  </a:lnTo>
                  <a:lnTo>
                    <a:pt x="1946" y="16"/>
                  </a:lnTo>
                  <a:lnTo>
                    <a:pt x="1946" y="16"/>
                  </a:lnTo>
                  <a:lnTo>
                    <a:pt x="1545" y="48"/>
                  </a:lnTo>
                  <a:lnTo>
                    <a:pt x="1144" y="65"/>
                  </a:lnTo>
                  <a:lnTo>
                    <a:pt x="753" y="73"/>
                  </a:lnTo>
                  <a:lnTo>
                    <a:pt x="372" y="73"/>
                  </a:lnTo>
                  <a:lnTo>
                    <a:pt x="372" y="73"/>
                  </a:lnTo>
                  <a:lnTo>
                    <a:pt x="31" y="65"/>
                  </a:lnTo>
                  <a:lnTo>
                    <a:pt x="31" y="65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271" y="57"/>
                  </a:lnTo>
                  <a:lnTo>
                    <a:pt x="532" y="65"/>
                  </a:lnTo>
                  <a:lnTo>
                    <a:pt x="793" y="65"/>
                  </a:lnTo>
                  <a:lnTo>
                    <a:pt x="1044" y="57"/>
                  </a:lnTo>
                  <a:lnTo>
                    <a:pt x="1535" y="32"/>
                  </a:lnTo>
                  <a:lnTo>
                    <a:pt x="199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36" name="Freeform 96"/>
            <p:cNvSpPr>
              <a:spLocks/>
            </p:cNvSpPr>
            <p:nvPr/>
          </p:nvSpPr>
          <p:spPr bwMode="auto">
            <a:xfrm>
              <a:off x="2179" y="3791"/>
              <a:ext cx="913" cy="33"/>
            </a:xfrm>
            <a:custGeom>
              <a:avLst/>
              <a:gdLst>
                <a:gd name="T0" fmla="*/ 913 w 913"/>
                <a:gd name="T1" fmla="*/ 0 h 33"/>
                <a:gd name="T2" fmla="*/ 913 w 913"/>
                <a:gd name="T3" fmla="*/ 0 h 33"/>
                <a:gd name="T4" fmla="*/ 812 w 913"/>
                <a:gd name="T5" fmla="*/ 16 h 33"/>
                <a:gd name="T6" fmla="*/ 812 w 913"/>
                <a:gd name="T7" fmla="*/ 16 h 33"/>
                <a:gd name="T8" fmla="*/ 441 w 913"/>
                <a:gd name="T9" fmla="*/ 33 h 33"/>
                <a:gd name="T10" fmla="*/ 80 w 913"/>
                <a:gd name="T11" fmla="*/ 33 h 33"/>
                <a:gd name="T12" fmla="*/ 80 w 913"/>
                <a:gd name="T13" fmla="*/ 33 h 33"/>
                <a:gd name="T14" fmla="*/ 0 w 913"/>
                <a:gd name="T15" fmla="*/ 24 h 33"/>
                <a:gd name="T16" fmla="*/ 0 w 913"/>
                <a:gd name="T17" fmla="*/ 24 h 33"/>
                <a:gd name="T18" fmla="*/ 461 w 913"/>
                <a:gd name="T19" fmla="*/ 16 h 33"/>
                <a:gd name="T20" fmla="*/ 913 w 913"/>
                <a:gd name="T2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3" h="33">
                  <a:moveTo>
                    <a:pt x="913" y="0"/>
                  </a:moveTo>
                  <a:lnTo>
                    <a:pt x="913" y="0"/>
                  </a:lnTo>
                  <a:lnTo>
                    <a:pt x="812" y="16"/>
                  </a:lnTo>
                  <a:lnTo>
                    <a:pt x="812" y="16"/>
                  </a:lnTo>
                  <a:lnTo>
                    <a:pt x="441" y="33"/>
                  </a:lnTo>
                  <a:lnTo>
                    <a:pt x="80" y="33"/>
                  </a:lnTo>
                  <a:lnTo>
                    <a:pt x="80" y="33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461" y="16"/>
                  </a:lnTo>
                  <a:lnTo>
                    <a:pt x="913" y="0"/>
                  </a:lnTo>
                  <a:close/>
                </a:path>
              </a:pathLst>
            </a:custGeom>
            <a:solidFill>
              <a:srgbClr val="A333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37" name="Freeform 97"/>
            <p:cNvSpPr>
              <a:spLocks/>
            </p:cNvSpPr>
            <p:nvPr/>
          </p:nvSpPr>
          <p:spPr bwMode="auto">
            <a:xfrm>
              <a:off x="2179" y="3791"/>
              <a:ext cx="913" cy="33"/>
            </a:xfrm>
            <a:custGeom>
              <a:avLst/>
              <a:gdLst>
                <a:gd name="T0" fmla="*/ 913 w 913"/>
                <a:gd name="T1" fmla="*/ 0 h 33"/>
                <a:gd name="T2" fmla="*/ 913 w 913"/>
                <a:gd name="T3" fmla="*/ 0 h 33"/>
                <a:gd name="T4" fmla="*/ 812 w 913"/>
                <a:gd name="T5" fmla="*/ 16 h 33"/>
                <a:gd name="T6" fmla="*/ 812 w 913"/>
                <a:gd name="T7" fmla="*/ 16 h 33"/>
                <a:gd name="T8" fmla="*/ 441 w 913"/>
                <a:gd name="T9" fmla="*/ 33 h 33"/>
                <a:gd name="T10" fmla="*/ 80 w 913"/>
                <a:gd name="T11" fmla="*/ 33 h 33"/>
                <a:gd name="T12" fmla="*/ 80 w 913"/>
                <a:gd name="T13" fmla="*/ 33 h 33"/>
                <a:gd name="T14" fmla="*/ 0 w 913"/>
                <a:gd name="T15" fmla="*/ 24 h 33"/>
                <a:gd name="T16" fmla="*/ 0 w 913"/>
                <a:gd name="T17" fmla="*/ 24 h 33"/>
                <a:gd name="T18" fmla="*/ 461 w 913"/>
                <a:gd name="T19" fmla="*/ 16 h 33"/>
                <a:gd name="T20" fmla="*/ 913 w 913"/>
                <a:gd name="T21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3" h="33">
                  <a:moveTo>
                    <a:pt x="913" y="0"/>
                  </a:moveTo>
                  <a:lnTo>
                    <a:pt x="913" y="0"/>
                  </a:lnTo>
                  <a:lnTo>
                    <a:pt x="812" y="16"/>
                  </a:lnTo>
                  <a:lnTo>
                    <a:pt x="812" y="16"/>
                  </a:lnTo>
                  <a:lnTo>
                    <a:pt x="441" y="33"/>
                  </a:lnTo>
                  <a:lnTo>
                    <a:pt x="80" y="33"/>
                  </a:lnTo>
                  <a:lnTo>
                    <a:pt x="80" y="33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461" y="16"/>
                  </a:lnTo>
                  <a:lnTo>
                    <a:pt x="91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43" name="Rectangle 103"/>
            <p:cNvSpPr>
              <a:spLocks noChangeArrowheads="1"/>
            </p:cNvSpPr>
            <p:nvPr/>
          </p:nvSpPr>
          <p:spPr bwMode="auto">
            <a:xfrm>
              <a:off x="1998" y="2695"/>
              <a:ext cx="71" cy="106"/>
            </a:xfrm>
            <a:prstGeom prst="rect">
              <a:avLst/>
            </a:prstGeom>
            <a:solidFill>
              <a:srgbClr val="3313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44" name="Rectangle 104"/>
            <p:cNvSpPr>
              <a:spLocks noChangeArrowheads="1"/>
            </p:cNvSpPr>
            <p:nvPr/>
          </p:nvSpPr>
          <p:spPr bwMode="auto">
            <a:xfrm>
              <a:off x="1748" y="2679"/>
              <a:ext cx="70" cy="105"/>
            </a:xfrm>
            <a:prstGeom prst="rect">
              <a:avLst/>
            </a:prstGeom>
            <a:solidFill>
              <a:srgbClr val="3313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45" name="Rectangle 105"/>
            <p:cNvSpPr>
              <a:spLocks noChangeArrowheads="1"/>
            </p:cNvSpPr>
            <p:nvPr/>
          </p:nvSpPr>
          <p:spPr bwMode="auto">
            <a:xfrm>
              <a:off x="1497" y="2662"/>
              <a:ext cx="70" cy="106"/>
            </a:xfrm>
            <a:prstGeom prst="rect">
              <a:avLst/>
            </a:prstGeom>
            <a:solidFill>
              <a:srgbClr val="3313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46" name="Freeform 106"/>
            <p:cNvSpPr>
              <a:spLocks/>
            </p:cNvSpPr>
            <p:nvPr/>
          </p:nvSpPr>
          <p:spPr bwMode="auto">
            <a:xfrm>
              <a:off x="1246" y="2646"/>
              <a:ext cx="70" cy="114"/>
            </a:xfrm>
            <a:custGeom>
              <a:avLst/>
              <a:gdLst>
                <a:gd name="T0" fmla="*/ 0 w 70"/>
                <a:gd name="T1" fmla="*/ 106 h 114"/>
                <a:gd name="T2" fmla="*/ 70 w 70"/>
                <a:gd name="T3" fmla="*/ 114 h 114"/>
                <a:gd name="T4" fmla="*/ 70 w 70"/>
                <a:gd name="T5" fmla="*/ 0 h 114"/>
                <a:gd name="T6" fmla="*/ 0 w 70"/>
                <a:gd name="T7" fmla="*/ 0 h 114"/>
                <a:gd name="T8" fmla="*/ 0 w 70"/>
                <a:gd name="T9" fmla="*/ 106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14">
                  <a:moveTo>
                    <a:pt x="0" y="106"/>
                  </a:moveTo>
                  <a:lnTo>
                    <a:pt x="70" y="114"/>
                  </a:lnTo>
                  <a:lnTo>
                    <a:pt x="70" y="0"/>
                  </a:lnTo>
                  <a:lnTo>
                    <a:pt x="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13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47" name="Freeform 107"/>
            <p:cNvSpPr>
              <a:spLocks/>
            </p:cNvSpPr>
            <p:nvPr/>
          </p:nvSpPr>
          <p:spPr bwMode="auto">
            <a:xfrm>
              <a:off x="995" y="2630"/>
              <a:ext cx="71" cy="114"/>
            </a:xfrm>
            <a:custGeom>
              <a:avLst/>
              <a:gdLst>
                <a:gd name="T0" fmla="*/ 0 w 71"/>
                <a:gd name="T1" fmla="*/ 106 h 114"/>
                <a:gd name="T2" fmla="*/ 71 w 71"/>
                <a:gd name="T3" fmla="*/ 114 h 114"/>
                <a:gd name="T4" fmla="*/ 71 w 71"/>
                <a:gd name="T5" fmla="*/ 0 h 114"/>
                <a:gd name="T6" fmla="*/ 0 w 71"/>
                <a:gd name="T7" fmla="*/ 0 h 114"/>
                <a:gd name="T8" fmla="*/ 0 w 71"/>
                <a:gd name="T9" fmla="*/ 106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114">
                  <a:moveTo>
                    <a:pt x="0" y="106"/>
                  </a:moveTo>
                  <a:lnTo>
                    <a:pt x="71" y="114"/>
                  </a:lnTo>
                  <a:lnTo>
                    <a:pt x="71" y="0"/>
                  </a:lnTo>
                  <a:lnTo>
                    <a:pt x="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13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48" name="Rectangle 108"/>
            <p:cNvSpPr>
              <a:spLocks noChangeArrowheads="1"/>
            </p:cNvSpPr>
            <p:nvPr/>
          </p:nvSpPr>
          <p:spPr bwMode="auto">
            <a:xfrm>
              <a:off x="3242" y="2695"/>
              <a:ext cx="70" cy="106"/>
            </a:xfrm>
            <a:prstGeom prst="rect">
              <a:avLst/>
            </a:prstGeom>
            <a:solidFill>
              <a:srgbClr val="3313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49" name="Freeform 109"/>
            <p:cNvSpPr>
              <a:spLocks/>
            </p:cNvSpPr>
            <p:nvPr/>
          </p:nvSpPr>
          <p:spPr bwMode="auto">
            <a:xfrm>
              <a:off x="2991" y="2695"/>
              <a:ext cx="71" cy="114"/>
            </a:xfrm>
            <a:custGeom>
              <a:avLst/>
              <a:gdLst>
                <a:gd name="T0" fmla="*/ 0 w 71"/>
                <a:gd name="T1" fmla="*/ 114 h 114"/>
                <a:gd name="T2" fmla="*/ 71 w 71"/>
                <a:gd name="T3" fmla="*/ 114 h 114"/>
                <a:gd name="T4" fmla="*/ 71 w 71"/>
                <a:gd name="T5" fmla="*/ 0 h 114"/>
                <a:gd name="T6" fmla="*/ 0 w 71"/>
                <a:gd name="T7" fmla="*/ 8 h 114"/>
                <a:gd name="T8" fmla="*/ 0 w 71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114">
                  <a:moveTo>
                    <a:pt x="0" y="114"/>
                  </a:moveTo>
                  <a:lnTo>
                    <a:pt x="71" y="114"/>
                  </a:lnTo>
                  <a:lnTo>
                    <a:pt x="71" y="0"/>
                  </a:lnTo>
                  <a:lnTo>
                    <a:pt x="0" y="8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3313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50" name="Rectangle 110"/>
            <p:cNvSpPr>
              <a:spLocks noChangeArrowheads="1"/>
            </p:cNvSpPr>
            <p:nvPr/>
          </p:nvSpPr>
          <p:spPr bwMode="auto">
            <a:xfrm>
              <a:off x="2741" y="2703"/>
              <a:ext cx="70" cy="106"/>
            </a:xfrm>
            <a:prstGeom prst="rect">
              <a:avLst/>
            </a:prstGeom>
            <a:solidFill>
              <a:srgbClr val="3313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51" name="Rectangle 111"/>
            <p:cNvSpPr>
              <a:spLocks noChangeArrowheads="1"/>
            </p:cNvSpPr>
            <p:nvPr/>
          </p:nvSpPr>
          <p:spPr bwMode="auto">
            <a:xfrm>
              <a:off x="2490" y="2703"/>
              <a:ext cx="70" cy="106"/>
            </a:xfrm>
            <a:prstGeom prst="rect">
              <a:avLst/>
            </a:prstGeom>
            <a:solidFill>
              <a:srgbClr val="3313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52" name="Freeform 112"/>
            <p:cNvSpPr>
              <a:spLocks/>
            </p:cNvSpPr>
            <p:nvPr/>
          </p:nvSpPr>
          <p:spPr bwMode="auto">
            <a:xfrm>
              <a:off x="2239" y="2703"/>
              <a:ext cx="80" cy="106"/>
            </a:xfrm>
            <a:custGeom>
              <a:avLst/>
              <a:gdLst>
                <a:gd name="T0" fmla="*/ 0 w 80"/>
                <a:gd name="T1" fmla="*/ 106 h 106"/>
                <a:gd name="T2" fmla="*/ 80 w 80"/>
                <a:gd name="T3" fmla="*/ 106 h 106"/>
                <a:gd name="T4" fmla="*/ 70 w 80"/>
                <a:gd name="T5" fmla="*/ 0 h 106"/>
                <a:gd name="T6" fmla="*/ 0 w 80"/>
                <a:gd name="T7" fmla="*/ 0 h 106"/>
                <a:gd name="T8" fmla="*/ 0 w 80"/>
                <a:gd name="T9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06">
                  <a:moveTo>
                    <a:pt x="0" y="106"/>
                  </a:moveTo>
                  <a:lnTo>
                    <a:pt x="80" y="106"/>
                  </a:lnTo>
                  <a:lnTo>
                    <a:pt x="70" y="0"/>
                  </a:lnTo>
                  <a:lnTo>
                    <a:pt x="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13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53" name="Freeform 113"/>
            <p:cNvSpPr>
              <a:spLocks/>
            </p:cNvSpPr>
            <p:nvPr/>
          </p:nvSpPr>
          <p:spPr bwMode="auto">
            <a:xfrm>
              <a:off x="4536" y="2581"/>
              <a:ext cx="70" cy="114"/>
            </a:xfrm>
            <a:custGeom>
              <a:avLst/>
              <a:gdLst>
                <a:gd name="T0" fmla="*/ 0 w 70"/>
                <a:gd name="T1" fmla="*/ 114 h 114"/>
                <a:gd name="T2" fmla="*/ 70 w 70"/>
                <a:gd name="T3" fmla="*/ 106 h 114"/>
                <a:gd name="T4" fmla="*/ 70 w 70"/>
                <a:gd name="T5" fmla="*/ 0 h 114"/>
                <a:gd name="T6" fmla="*/ 0 w 70"/>
                <a:gd name="T7" fmla="*/ 8 h 114"/>
                <a:gd name="T8" fmla="*/ 0 w 7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14">
                  <a:moveTo>
                    <a:pt x="0" y="114"/>
                  </a:moveTo>
                  <a:lnTo>
                    <a:pt x="70" y="106"/>
                  </a:lnTo>
                  <a:lnTo>
                    <a:pt x="70" y="0"/>
                  </a:lnTo>
                  <a:lnTo>
                    <a:pt x="0" y="8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3313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54" name="Freeform 114"/>
            <p:cNvSpPr>
              <a:spLocks/>
            </p:cNvSpPr>
            <p:nvPr/>
          </p:nvSpPr>
          <p:spPr bwMode="auto">
            <a:xfrm>
              <a:off x="4285" y="2606"/>
              <a:ext cx="71" cy="113"/>
            </a:xfrm>
            <a:custGeom>
              <a:avLst/>
              <a:gdLst>
                <a:gd name="T0" fmla="*/ 0 w 71"/>
                <a:gd name="T1" fmla="*/ 113 h 113"/>
                <a:gd name="T2" fmla="*/ 71 w 71"/>
                <a:gd name="T3" fmla="*/ 105 h 113"/>
                <a:gd name="T4" fmla="*/ 71 w 71"/>
                <a:gd name="T5" fmla="*/ 0 h 113"/>
                <a:gd name="T6" fmla="*/ 0 w 71"/>
                <a:gd name="T7" fmla="*/ 8 h 113"/>
                <a:gd name="T8" fmla="*/ 0 w 71"/>
                <a:gd name="T9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113">
                  <a:moveTo>
                    <a:pt x="0" y="113"/>
                  </a:moveTo>
                  <a:lnTo>
                    <a:pt x="71" y="105"/>
                  </a:lnTo>
                  <a:lnTo>
                    <a:pt x="71" y="0"/>
                  </a:lnTo>
                  <a:lnTo>
                    <a:pt x="0" y="8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3313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55" name="Freeform 115"/>
            <p:cNvSpPr>
              <a:spLocks/>
            </p:cNvSpPr>
            <p:nvPr/>
          </p:nvSpPr>
          <p:spPr bwMode="auto">
            <a:xfrm>
              <a:off x="4045" y="2630"/>
              <a:ext cx="70" cy="114"/>
            </a:xfrm>
            <a:custGeom>
              <a:avLst/>
              <a:gdLst>
                <a:gd name="T0" fmla="*/ 0 w 70"/>
                <a:gd name="T1" fmla="*/ 114 h 114"/>
                <a:gd name="T2" fmla="*/ 70 w 70"/>
                <a:gd name="T3" fmla="*/ 106 h 114"/>
                <a:gd name="T4" fmla="*/ 70 w 70"/>
                <a:gd name="T5" fmla="*/ 0 h 114"/>
                <a:gd name="T6" fmla="*/ 0 w 70"/>
                <a:gd name="T7" fmla="*/ 8 h 114"/>
                <a:gd name="T8" fmla="*/ 0 w 7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14">
                  <a:moveTo>
                    <a:pt x="0" y="114"/>
                  </a:moveTo>
                  <a:lnTo>
                    <a:pt x="70" y="106"/>
                  </a:lnTo>
                  <a:lnTo>
                    <a:pt x="70" y="0"/>
                  </a:lnTo>
                  <a:lnTo>
                    <a:pt x="0" y="8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3313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56" name="Freeform 116"/>
            <p:cNvSpPr>
              <a:spLocks/>
            </p:cNvSpPr>
            <p:nvPr/>
          </p:nvSpPr>
          <p:spPr bwMode="auto">
            <a:xfrm>
              <a:off x="3794" y="2654"/>
              <a:ext cx="70" cy="114"/>
            </a:xfrm>
            <a:custGeom>
              <a:avLst/>
              <a:gdLst>
                <a:gd name="T0" fmla="*/ 0 w 70"/>
                <a:gd name="T1" fmla="*/ 114 h 114"/>
                <a:gd name="T2" fmla="*/ 70 w 70"/>
                <a:gd name="T3" fmla="*/ 106 h 114"/>
                <a:gd name="T4" fmla="*/ 70 w 70"/>
                <a:gd name="T5" fmla="*/ 0 h 114"/>
                <a:gd name="T6" fmla="*/ 0 w 70"/>
                <a:gd name="T7" fmla="*/ 8 h 114"/>
                <a:gd name="T8" fmla="*/ 0 w 70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14">
                  <a:moveTo>
                    <a:pt x="0" y="114"/>
                  </a:moveTo>
                  <a:lnTo>
                    <a:pt x="70" y="106"/>
                  </a:lnTo>
                  <a:lnTo>
                    <a:pt x="70" y="0"/>
                  </a:lnTo>
                  <a:lnTo>
                    <a:pt x="0" y="8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3313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57" name="Freeform 117"/>
            <p:cNvSpPr>
              <a:spLocks/>
            </p:cNvSpPr>
            <p:nvPr/>
          </p:nvSpPr>
          <p:spPr bwMode="auto">
            <a:xfrm>
              <a:off x="3553" y="2679"/>
              <a:ext cx="70" cy="113"/>
            </a:xfrm>
            <a:custGeom>
              <a:avLst/>
              <a:gdLst>
                <a:gd name="T0" fmla="*/ 0 w 70"/>
                <a:gd name="T1" fmla="*/ 113 h 113"/>
                <a:gd name="T2" fmla="*/ 70 w 70"/>
                <a:gd name="T3" fmla="*/ 113 h 113"/>
                <a:gd name="T4" fmla="*/ 70 w 70"/>
                <a:gd name="T5" fmla="*/ 0 h 113"/>
                <a:gd name="T6" fmla="*/ 0 w 70"/>
                <a:gd name="T7" fmla="*/ 8 h 113"/>
                <a:gd name="T8" fmla="*/ 0 w 70"/>
                <a:gd name="T9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13">
                  <a:moveTo>
                    <a:pt x="0" y="113"/>
                  </a:moveTo>
                  <a:lnTo>
                    <a:pt x="70" y="113"/>
                  </a:lnTo>
                  <a:lnTo>
                    <a:pt x="70" y="0"/>
                  </a:lnTo>
                  <a:lnTo>
                    <a:pt x="0" y="8"/>
                  </a:lnTo>
                  <a:lnTo>
                    <a:pt x="0" y="113"/>
                  </a:lnTo>
                  <a:close/>
                </a:path>
              </a:pathLst>
            </a:custGeom>
            <a:solidFill>
              <a:srgbClr val="3313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58" name="Freeform 118"/>
            <p:cNvSpPr>
              <a:spLocks/>
            </p:cNvSpPr>
            <p:nvPr/>
          </p:nvSpPr>
          <p:spPr bwMode="auto">
            <a:xfrm>
              <a:off x="1843" y="1120"/>
              <a:ext cx="1866" cy="739"/>
            </a:xfrm>
            <a:custGeom>
              <a:avLst/>
              <a:gdLst>
                <a:gd name="T0" fmla="*/ 1645 w 1866"/>
                <a:gd name="T1" fmla="*/ 0 h 739"/>
                <a:gd name="T2" fmla="*/ 1645 w 1866"/>
                <a:gd name="T3" fmla="*/ 0 h 739"/>
                <a:gd name="T4" fmla="*/ 1655 w 1866"/>
                <a:gd name="T5" fmla="*/ 65 h 739"/>
                <a:gd name="T6" fmla="*/ 1675 w 1866"/>
                <a:gd name="T7" fmla="*/ 235 h 739"/>
                <a:gd name="T8" fmla="*/ 1705 w 1866"/>
                <a:gd name="T9" fmla="*/ 341 h 739"/>
                <a:gd name="T10" fmla="*/ 1745 w 1866"/>
                <a:gd name="T11" fmla="*/ 462 h 739"/>
                <a:gd name="T12" fmla="*/ 1795 w 1866"/>
                <a:gd name="T13" fmla="*/ 584 h 739"/>
                <a:gd name="T14" fmla="*/ 1866 w 1866"/>
                <a:gd name="T15" fmla="*/ 714 h 739"/>
                <a:gd name="T16" fmla="*/ 0 w 1866"/>
                <a:gd name="T17" fmla="*/ 739 h 739"/>
                <a:gd name="T18" fmla="*/ 0 w 1866"/>
                <a:gd name="T19" fmla="*/ 739 h 739"/>
                <a:gd name="T20" fmla="*/ 20 w 1866"/>
                <a:gd name="T21" fmla="*/ 698 h 739"/>
                <a:gd name="T22" fmla="*/ 50 w 1866"/>
                <a:gd name="T23" fmla="*/ 649 h 739"/>
                <a:gd name="T24" fmla="*/ 80 w 1866"/>
                <a:gd name="T25" fmla="*/ 568 h 739"/>
                <a:gd name="T26" fmla="*/ 110 w 1866"/>
                <a:gd name="T27" fmla="*/ 471 h 739"/>
                <a:gd name="T28" fmla="*/ 140 w 1866"/>
                <a:gd name="T29" fmla="*/ 349 h 739"/>
                <a:gd name="T30" fmla="*/ 160 w 1866"/>
                <a:gd name="T31" fmla="*/ 203 h 739"/>
                <a:gd name="T32" fmla="*/ 170 w 1866"/>
                <a:gd name="T33" fmla="*/ 32 h 739"/>
                <a:gd name="T34" fmla="*/ 1645 w 1866"/>
                <a:gd name="T35" fmla="*/ 0 h 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66" h="739">
                  <a:moveTo>
                    <a:pt x="1645" y="0"/>
                  </a:moveTo>
                  <a:lnTo>
                    <a:pt x="1645" y="0"/>
                  </a:lnTo>
                  <a:lnTo>
                    <a:pt x="1655" y="65"/>
                  </a:lnTo>
                  <a:lnTo>
                    <a:pt x="1675" y="235"/>
                  </a:lnTo>
                  <a:lnTo>
                    <a:pt x="1705" y="341"/>
                  </a:lnTo>
                  <a:lnTo>
                    <a:pt x="1745" y="462"/>
                  </a:lnTo>
                  <a:lnTo>
                    <a:pt x="1795" y="584"/>
                  </a:lnTo>
                  <a:lnTo>
                    <a:pt x="1866" y="714"/>
                  </a:lnTo>
                  <a:lnTo>
                    <a:pt x="0" y="739"/>
                  </a:lnTo>
                  <a:lnTo>
                    <a:pt x="0" y="739"/>
                  </a:lnTo>
                  <a:lnTo>
                    <a:pt x="20" y="698"/>
                  </a:lnTo>
                  <a:lnTo>
                    <a:pt x="50" y="649"/>
                  </a:lnTo>
                  <a:lnTo>
                    <a:pt x="80" y="568"/>
                  </a:lnTo>
                  <a:lnTo>
                    <a:pt x="110" y="471"/>
                  </a:lnTo>
                  <a:lnTo>
                    <a:pt x="140" y="349"/>
                  </a:lnTo>
                  <a:lnTo>
                    <a:pt x="160" y="203"/>
                  </a:lnTo>
                  <a:lnTo>
                    <a:pt x="170" y="32"/>
                  </a:lnTo>
                  <a:lnTo>
                    <a:pt x="1645" y="0"/>
                  </a:lnTo>
                  <a:close/>
                </a:path>
              </a:pathLst>
            </a:custGeom>
            <a:solidFill>
              <a:srgbClr val="991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59" name="Freeform 119"/>
            <p:cNvSpPr>
              <a:spLocks/>
            </p:cNvSpPr>
            <p:nvPr/>
          </p:nvSpPr>
          <p:spPr bwMode="auto">
            <a:xfrm>
              <a:off x="2329" y="2995"/>
              <a:ext cx="793" cy="609"/>
            </a:xfrm>
            <a:custGeom>
              <a:avLst/>
              <a:gdLst>
                <a:gd name="T0" fmla="*/ 753 w 793"/>
                <a:gd name="T1" fmla="*/ 585 h 609"/>
                <a:gd name="T2" fmla="*/ 753 w 793"/>
                <a:gd name="T3" fmla="*/ 585 h 609"/>
                <a:gd name="T4" fmla="*/ 773 w 793"/>
                <a:gd name="T5" fmla="*/ 382 h 609"/>
                <a:gd name="T6" fmla="*/ 793 w 793"/>
                <a:gd name="T7" fmla="*/ 187 h 609"/>
                <a:gd name="T8" fmla="*/ 793 w 793"/>
                <a:gd name="T9" fmla="*/ 0 h 609"/>
                <a:gd name="T10" fmla="*/ 0 w 793"/>
                <a:gd name="T11" fmla="*/ 33 h 609"/>
                <a:gd name="T12" fmla="*/ 30 w 793"/>
                <a:gd name="T13" fmla="*/ 609 h 609"/>
                <a:gd name="T14" fmla="*/ 753 w 793"/>
                <a:gd name="T15" fmla="*/ 585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93" h="609">
                  <a:moveTo>
                    <a:pt x="753" y="585"/>
                  </a:moveTo>
                  <a:lnTo>
                    <a:pt x="753" y="585"/>
                  </a:lnTo>
                  <a:lnTo>
                    <a:pt x="773" y="382"/>
                  </a:lnTo>
                  <a:lnTo>
                    <a:pt x="793" y="187"/>
                  </a:lnTo>
                  <a:lnTo>
                    <a:pt x="793" y="0"/>
                  </a:lnTo>
                  <a:lnTo>
                    <a:pt x="0" y="33"/>
                  </a:lnTo>
                  <a:lnTo>
                    <a:pt x="30" y="609"/>
                  </a:lnTo>
                  <a:lnTo>
                    <a:pt x="753" y="585"/>
                  </a:lnTo>
                  <a:close/>
                </a:path>
              </a:pathLst>
            </a:custGeom>
            <a:solidFill>
              <a:srgbClr val="A341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60" name="Freeform 120"/>
            <p:cNvSpPr>
              <a:spLocks/>
            </p:cNvSpPr>
            <p:nvPr/>
          </p:nvSpPr>
          <p:spPr bwMode="auto">
            <a:xfrm>
              <a:off x="133" y="1834"/>
              <a:ext cx="5336" cy="2046"/>
            </a:xfrm>
            <a:custGeom>
              <a:avLst/>
              <a:gdLst>
                <a:gd name="T0" fmla="*/ 5236 w 5336"/>
                <a:gd name="T1" fmla="*/ 33 h 2046"/>
                <a:gd name="T2" fmla="*/ 5216 w 5336"/>
                <a:gd name="T3" fmla="*/ 98 h 2046"/>
                <a:gd name="T4" fmla="*/ 5156 w 5336"/>
                <a:gd name="T5" fmla="*/ 284 h 2046"/>
                <a:gd name="T6" fmla="*/ 5035 w 5336"/>
                <a:gd name="T7" fmla="*/ 552 h 2046"/>
                <a:gd name="T8" fmla="*/ 4835 w 5336"/>
                <a:gd name="T9" fmla="*/ 869 h 2046"/>
                <a:gd name="T10" fmla="*/ 4614 w 5336"/>
                <a:gd name="T11" fmla="*/ 1121 h 2046"/>
                <a:gd name="T12" fmla="*/ 4433 w 5336"/>
                <a:gd name="T13" fmla="*/ 1283 h 2046"/>
                <a:gd name="T14" fmla="*/ 4223 w 5336"/>
                <a:gd name="T15" fmla="*/ 1437 h 2046"/>
                <a:gd name="T16" fmla="*/ 3982 w 5336"/>
                <a:gd name="T17" fmla="*/ 1592 h 2046"/>
                <a:gd name="T18" fmla="*/ 3701 w 5336"/>
                <a:gd name="T19" fmla="*/ 1722 h 2046"/>
                <a:gd name="T20" fmla="*/ 3380 w 5336"/>
                <a:gd name="T21" fmla="*/ 1835 h 2046"/>
                <a:gd name="T22" fmla="*/ 3019 w 5336"/>
                <a:gd name="T23" fmla="*/ 1925 h 2046"/>
                <a:gd name="T24" fmla="*/ 2818 w 5336"/>
                <a:gd name="T25" fmla="*/ 1957 h 2046"/>
                <a:gd name="T26" fmla="*/ 2638 w 5336"/>
                <a:gd name="T27" fmla="*/ 1973 h 2046"/>
                <a:gd name="T28" fmla="*/ 2357 w 5336"/>
                <a:gd name="T29" fmla="*/ 1981 h 2046"/>
                <a:gd name="T30" fmla="*/ 1976 w 5336"/>
                <a:gd name="T31" fmla="*/ 1941 h 2046"/>
                <a:gd name="T32" fmla="*/ 1665 w 5336"/>
                <a:gd name="T33" fmla="*/ 1860 h 2046"/>
                <a:gd name="T34" fmla="*/ 1444 w 5336"/>
                <a:gd name="T35" fmla="*/ 1778 h 2046"/>
                <a:gd name="T36" fmla="*/ 1213 w 5336"/>
                <a:gd name="T37" fmla="*/ 1665 h 2046"/>
                <a:gd name="T38" fmla="*/ 993 w 5336"/>
                <a:gd name="T39" fmla="*/ 1511 h 2046"/>
                <a:gd name="T40" fmla="*/ 782 w 5336"/>
                <a:gd name="T41" fmla="*/ 1332 h 2046"/>
                <a:gd name="T42" fmla="*/ 571 w 5336"/>
                <a:gd name="T43" fmla="*/ 1105 h 2046"/>
                <a:gd name="T44" fmla="*/ 391 w 5336"/>
                <a:gd name="T45" fmla="*/ 828 h 2046"/>
                <a:gd name="T46" fmla="*/ 220 w 5336"/>
                <a:gd name="T47" fmla="*/ 512 h 2046"/>
                <a:gd name="T48" fmla="*/ 0 w 5336"/>
                <a:gd name="T49" fmla="*/ 301 h 2046"/>
                <a:gd name="T50" fmla="*/ 30 w 5336"/>
                <a:gd name="T51" fmla="*/ 382 h 2046"/>
                <a:gd name="T52" fmla="*/ 110 w 5336"/>
                <a:gd name="T53" fmla="*/ 585 h 2046"/>
                <a:gd name="T54" fmla="*/ 280 w 5336"/>
                <a:gd name="T55" fmla="*/ 877 h 2046"/>
                <a:gd name="T56" fmla="*/ 531 w 5336"/>
                <a:gd name="T57" fmla="*/ 1210 h 2046"/>
                <a:gd name="T58" fmla="*/ 692 w 5336"/>
                <a:gd name="T59" fmla="*/ 1372 h 2046"/>
                <a:gd name="T60" fmla="*/ 882 w 5336"/>
                <a:gd name="T61" fmla="*/ 1535 h 2046"/>
                <a:gd name="T62" fmla="*/ 1103 w 5336"/>
                <a:gd name="T63" fmla="*/ 1681 h 2046"/>
                <a:gd name="T64" fmla="*/ 1364 w 5336"/>
                <a:gd name="T65" fmla="*/ 1811 h 2046"/>
                <a:gd name="T66" fmla="*/ 1645 w 5336"/>
                <a:gd name="T67" fmla="*/ 1917 h 2046"/>
                <a:gd name="T68" fmla="*/ 1966 w 5336"/>
                <a:gd name="T69" fmla="*/ 1998 h 2046"/>
                <a:gd name="T70" fmla="*/ 2327 w 5336"/>
                <a:gd name="T71" fmla="*/ 2038 h 2046"/>
                <a:gd name="T72" fmla="*/ 2728 w 5336"/>
                <a:gd name="T73" fmla="*/ 2046 h 2046"/>
                <a:gd name="T74" fmla="*/ 2828 w 5336"/>
                <a:gd name="T75" fmla="*/ 2030 h 2046"/>
                <a:gd name="T76" fmla="*/ 3099 w 5336"/>
                <a:gd name="T77" fmla="*/ 1981 h 2046"/>
                <a:gd name="T78" fmla="*/ 3480 w 5336"/>
                <a:gd name="T79" fmla="*/ 1884 h 2046"/>
                <a:gd name="T80" fmla="*/ 3932 w 5336"/>
                <a:gd name="T81" fmla="*/ 1705 h 2046"/>
                <a:gd name="T82" fmla="*/ 4162 w 5336"/>
                <a:gd name="T83" fmla="*/ 1592 h 2046"/>
                <a:gd name="T84" fmla="*/ 4393 w 5336"/>
                <a:gd name="T85" fmla="*/ 1454 h 2046"/>
                <a:gd name="T86" fmla="*/ 4614 w 5336"/>
                <a:gd name="T87" fmla="*/ 1283 h 2046"/>
                <a:gd name="T88" fmla="*/ 4814 w 5336"/>
                <a:gd name="T89" fmla="*/ 1088 h 2046"/>
                <a:gd name="T90" fmla="*/ 4995 w 5336"/>
                <a:gd name="T91" fmla="*/ 869 h 2046"/>
                <a:gd name="T92" fmla="*/ 5156 w 5336"/>
                <a:gd name="T93" fmla="*/ 609 h 2046"/>
                <a:gd name="T94" fmla="*/ 5266 w 5336"/>
                <a:gd name="T95" fmla="*/ 325 h 2046"/>
                <a:gd name="T96" fmla="*/ 5336 w 5336"/>
                <a:gd name="T97" fmla="*/ 0 h 2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336" h="2046">
                  <a:moveTo>
                    <a:pt x="5336" y="0"/>
                  </a:moveTo>
                  <a:lnTo>
                    <a:pt x="5236" y="33"/>
                  </a:lnTo>
                  <a:lnTo>
                    <a:pt x="5236" y="33"/>
                  </a:lnTo>
                  <a:lnTo>
                    <a:pt x="5216" y="98"/>
                  </a:lnTo>
                  <a:lnTo>
                    <a:pt x="5196" y="179"/>
                  </a:lnTo>
                  <a:lnTo>
                    <a:pt x="5156" y="284"/>
                  </a:lnTo>
                  <a:lnTo>
                    <a:pt x="5105" y="414"/>
                  </a:lnTo>
                  <a:lnTo>
                    <a:pt x="5035" y="552"/>
                  </a:lnTo>
                  <a:lnTo>
                    <a:pt x="4945" y="707"/>
                  </a:lnTo>
                  <a:lnTo>
                    <a:pt x="4835" y="869"/>
                  </a:lnTo>
                  <a:lnTo>
                    <a:pt x="4694" y="1040"/>
                  </a:lnTo>
                  <a:lnTo>
                    <a:pt x="4614" y="1121"/>
                  </a:lnTo>
                  <a:lnTo>
                    <a:pt x="4534" y="1202"/>
                  </a:lnTo>
                  <a:lnTo>
                    <a:pt x="4433" y="1283"/>
                  </a:lnTo>
                  <a:lnTo>
                    <a:pt x="4333" y="1364"/>
                  </a:lnTo>
                  <a:lnTo>
                    <a:pt x="4223" y="1437"/>
                  </a:lnTo>
                  <a:lnTo>
                    <a:pt x="4102" y="1519"/>
                  </a:lnTo>
                  <a:lnTo>
                    <a:pt x="3982" y="1592"/>
                  </a:lnTo>
                  <a:lnTo>
                    <a:pt x="3841" y="1657"/>
                  </a:lnTo>
                  <a:lnTo>
                    <a:pt x="3701" y="1722"/>
                  </a:lnTo>
                  <a:lnTo>
                    <a:pt x="3541" y="1778"/>
                  </a:lnTo>
                  <a:lnTo>
                    <a:pt x="3380" y="1835"/>
                  </a:lnTo>
                  <a:lnTo>
                    <a:pt x="3200" y="1876"/>
                  </a:lnTo>
                  <a:lnTo>
                    <a:pt x="3019" y="1925"/>
                  </a:lnTo>
                  <a:lnTo>
                    <a:pt x="2818" y="1957"/>
                  </a:lnTo>
                  <a:lnTo>
                    <a:pt x="2818" y="1957"/>
                  </a:lnTo>
                  <a:lnTo>
                    <a:pt x="2738" y="1965"/>
                  </a:lnTo>
                  <a:lnTo>
                    <a:pt x="2638" y="1973"/>
                  </a:lnTo>
                  <a:lnTo>
                    <a:pt x="2507" y="1981"/>
                  </a:lnTo>
                  <a:lnTo>
                    <a:pt x="2357" y="1981"/>
                  </a:lnTo>
                  <a:lnTo>
                    <a:pt x="2176" y="1965"/>
                  </a:lnTo>
                  <a:lnTo>
                    <a:pt x="1976" y="1941"/>
                  </a:lnTo>
                  <a:lnTo>
                    <a:pt x="1765" y="1892"/>
                  </a:lnTo>
                  <a:lnTo>
                    <a:pt x="1665" y="1860"/>
                  </a:lnTo>
                  <a:lnTo>
                    <a:pt x="1554" y="1819"/>
                  </a:lnTo>
                  <a:lnTo>
                    <a:pt x="1444" y="1778"/>
                  </a:lnTo>
                  <a:lnTo>
                    <a:pt x="1324" y="1722"/>
                  </a:lnTo>
                  <a:lnTo>
                    <a:pt x="1213" y="1665"/>
                  </a:lnTo>
                  <a:lnTo>
                    <a:pt x="1103" y="1592"/>
                  </a:lnTo>
                  <a:lnTo>
                    <a:pt x="993" y="1511"/>
                  </a:lnTo>
                  <a:lnTo>
                    <a:pt x="882" y="1429"/>
                  </a:lnTo>
                  <a:lnTo>
                    <a:pt x="782" y="1332"/>
                  </a:lnTo>
                  <a:lnTo>
                    <a:pt x="672" y="1218"/>
                  </a:lnTo>
                  <a:lnTo>
                    <a:pt x="571" y="1105"/>
                  </a:lnTo>
                  <a:lnTo>
                    <a:pt x="481" y="975"/>
                  </a:lnTo>
                  <a:lnTo>
                    <a:pt x="391" y="828"/>
                  </a:lnTo>
                  <a:lnTo>
                    <a:pt x="301" y="674"/>
                  </a:lnTo>
                  <a:lnTo>
                    <a:pt x="220" y="512"/>
                  </a:lnTo>
                  <a:lnTo>
                    <a:pt x="140" y="325"/>
                  </a:lnTo>
                  <a:lnTo>
                    <a:pt x="0" y="301"/>
                  </a:lnTo>
                  <a:lnTo>
                    <a:pt x="0" y="301"/>
                  </a:lnTo>
                  <a:lnTo>
                    <a:pt x="30" y="382"/>
                  </a:lnTo>
                  <a:lnTo>
                    <a:pt x="60" y="471"/>
                  </a:lnTo>
                  <a:lnTo>
                    <a:pt x="110" y="585"/>
                  </a:lnTo>
                  <a:lnTo>
                    <a:pt x="180" y="723"/>
                  </a:lnTo>
                  <a:lnTo>
                    <a:pt x="280" y="877"/>
                  </a:lnTo>
                  <a:lnTo>
                    <a:pt x="391" y="1040"/>
                  </a:lnTo>
                  <a:lnTo>
                    <a:pt x="531" y="1210"/>
                  </a:lnTo>
                  <a:lnTo>
                    <a:pt x="612" y="1291"/>
                  </a:lnTo>
                  <a:lnTo>
                    <a:pt x="692" y="1372"/>
                  </a:lnTo>
                  <a:lnTo>
                    <a:pt x="782" y="1454"/>
                  </a:lnTo>
                  <a:lnTo>
                    <a:pt x="882" y="1535"/>
                  </a:lnTo>
                  <a:lnTo>
                    <a:pt x="993" y="1608"/>
                  </a:lnTo>
                  <a:lnTo>
                    <a:pt x="1103" y="1681"/>
                  </a:lnTo>
                  <a:lnTo>
                    <a:pt x="1233" y="1746"/>
                  </a:lnTo>
                  <a:lnTo>
                    <a:pt x="1364" y="1811"/>
                  </a:lnTo>
                  <a:lnTo>
                    <a:pt x="1504" y="1868"/>
                  </a:lnTo>
                  <a:lnTo>
                    <a:pt x="1645" y="1917"/>
                  </a:lnTo>
                  <a:lnTo>
                    <a:pt x="1805" y="1965"/>
                  </a:lnTo>
                  <a:lnTo>
                    <a:pt x="1966" y="1998"/>
                  </a:lnTo>
                  <a:lnTo>
                    <a:pt x="2146" y="2022"/>
                  </a:lnTo>
                  <a:lnTo>
                    <a:pt x="2327" y="2038"/>
                  </a:lnTo>
                  <a:lnTo>
                    <a:pt x="2527" y="2046"/>
                  </a:lnTo>
                  <a:lnTo>
                    <a:pt x="2728" y="2046"/>
                  </a:lnTo>
                  <a:lnTo>
                    <a:pt x="2728" y="2046"/>
                  </a:lnTo>
                  <a:lnTo>
                    <a:pt x="2828" y="2030"/>
                  </a:lnTo>
                  <a:lnTo>
                    <a:pt x="2949" y="2014"/>
                  </a:lnTo>
                  <a:lnTo>
                    <a:pt x="3099" y="1981"/>
                  </a:lnTo>
                  <a:lnTo>
                    <a:pt x="3280" y="1941"/>
                  </a:lnTo>
                  <a:lnTo>
                    <a:pt x="3480" y="1884"/>
                  </a:lnTo>
                  <a:lnTo>
                    <a:pt x="3701" y="1803"/>
                  </a:lnTo>
                  <a:lnTo>
                    <a:pt x="3932" y="1705"/>
                  </a:lnTo>
                  <a:lnTo>
                    <a:pt x="4052" y="1657"/>
                  </a:lnTo>
                  <a:lnTo>
                    <a:pt x="4162" y="1592"/>
                  </a:lnTo>
                  <a:lnTo>
                    <a:pt x="4283" y="1527"/>
                  </a:lnTo>
                  <a:lnTo>
                    <a:pt x="4393" y="1454"/>
                  </a:lnTo>
                  <a:lnTo>
                    <a:pt x="4504" y="1372"/>
                  </a:lnTo>
                  <a:lnTo>
                    <a:pt x="4614" y="1283"/>
                  </a:lnTo>
                  <a:lnTo>
                    <a:pt x="4714" y="1194"/>
                  </a:lnTo>
                  <a:lnTo>
                    <a:pt x="4814" y="1088"/>
                  </a:lnTo>
                  <a:lnTo>
                    <a:pt x="4915" y="983"/>
                  </a:lnTo>
                  <a:lnTo>
                    <a:pt x="4995" y="869"/>
                  </a:lnTo>
                  <a:lnTo>
                    <a:pt x="5075" y="747"/>
                  </a:lnTo>
                  <a:lnTo>
                    <a:pt x="5156" y="609"/>
                  </a:lnTo>
                  <a:lnTo>
                    <a:pt x="5216" y="471"/>
                  </a:lnTo>
                  <a:lnTo>
                    <a:pt x="5266" y="325"/>
                  </a:lnTo>
                  <a:lnTo>
                    <a:pt x="5306" y="163"/>
                  </a:lnTo>
                  <a:lnTo>
                    <a:pt x="5336" y="0"/>
                  </a:lnTo>
                  <a:close/>
                </a:path>
              </a:pathLst>
            </a:custGeom>
            <a:solidFill>
              <a:srgbClr val="A333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61" name="Freeform 121"/>
            <p:cNvSpPr>
              <a:spLocks/>
            </p:cNvSpPr>
            <p:nvPr/>
          </p:nvSpPr>
          <p:spPr bwMode="auto">
            <a:xfrm>
              <a:off x="133" y="1834"/>
              <a:ext cx="5336" cy="2046"/>
            </a:xfrm>
            <a:custGeom>
              <a:avLst/>
              <a:gdLst>
                <a:gd name="T0" fmla="*/ 5236 w 5336"/>
                <a:gd name="T1" fmla="*/ 33 h 2046"/>
                <a:gd name="T2" fmla="*/ 5216 w 5336"/>
                <a:gd name="T3" fmla="*/ 98 h 2046"/>
                <a:gd name="T4" fmla="*/ 5156 w 5336"/>
                <a:gd name="T5" fmla="*/ 284 h 2046"/>
                <a:gd name="T6" fmla="*/ 5035 w 5336"/>
                <a:gd name="T7" fmla="*/ 552 h 2046"/>
                <a:gd name="T8" fmla="*/ 4835 w 5336"/>
                <a:gd name="T9" fmla="*/ 869 h 2046"/>
                <a:gd name="T10" fmla="*/ 4614 w 5336"/>
                <a:gd name="T11" fmla="*/ 1121 h 2046"/>
                <a:gd name="T12" fmla="*/ 4433 w 5336"/>
                <a:gd name="T13" fmla="*/ 1283 h 2046"/>
                <a:gd name="T14" fmla="*/ 4223 w 5336"/>
                <a:gd name="T15" fmla="*/ 1437 h 2046"/>
                <a:gd name="T16" fmla="*/ 3982 w 5336"/>
                <a:gd name="T17" fmla="*/ 1592 h 2046"/>
                <a:gd name="T18" fmla="*/ 3701 w 5336"/>
                <a:gd name="T19" fmla="*/ 1722 h 2046"/>
                <a:gd name="T20" fmla="*/ 3380 w 5336"/>
                <a:gd name="T21" fmla="*/ 1835 h 2046"/>
                <a:gd name="T22" fmla="*/ 3019 w 5336"/>
                <a:gd name="T23" fmla="*/ 1925 h 2046"/>
                <a:gd name="T24" fmla="*/ 2818 w 5336"/>
                <a:gd name="T25" fmla="*/ 1957 h 2046"/>
                <a:gd name="T26" fmla="*/ 2638 w 5336"/>
                <a:gd name="T27" fmla="*/ 1973 h 2046"/>
                <a:gd name="T28" fmla="*/ 2357 w 5336"/>
                <a:gd name="T29" fmla="*/ 1981 h 2046"/>
                <a:gd name="T30" fmla="*/ 1976 w 5336"/>
                <a:gd name="T31" fmla="*/ 1941 h 2046"/>
                <a:gd name="T32" fmla="*/ 1665 w 5336"/>
                <a:gd name="T33" fmla="*/ 1860 h 2046"/>
                <a:gd name="T34" fmla="*/ 1444 w 5336"/>
                <a:gd name="T35" fmla="*/ 1778 h 2046"/>
                <a:gd name="T36" fmla="*/ 1213 w 5336"/>
                <a:gd name="T37" fmla="*/ 1665 h 2046"/>
                <a:gd name="T38" fmla="*/ 993 w 5336"/>
                <a:gd name="T39" fmla="*/ 1511 h 2046"/>
                <a:gd name="T40" fmla="*/ 782 w 5336"/>
                <a:gd name="T41" fmla="*/ 1332 h 2046"/>
                <a:gd name="T42" fmla="*/ 571 w 5336"/>
                <a:gd name="T43" fmla="*/ 1105 h 2046"/>
                <a:gd name="T44" fmla="*/ 391 w 5336"/>
                <a:gd name="T45" fmla="*/ 828 h 2046"/>
                <a:gd name="T46" fmla="*/ 220 w 5336"/>
                <a:gd name="T47" fmla="*/ 512 h 2046"/>
                <a:gd name="T48" fmla="*/ 0 w 5336"/>
                <a:gd name="T49" fmla="*/ 301 h 2046"/>
                <a:gd name="T50" fmla="*/ 30 w 5336"/>
                <a:gd name="T51" fmla="*/ 382 h 2046"/>
                <a:gd name="T52" fmla="*/ 110 w 5336"/>
                <a:gd name="T53" fmla="*/ 585 h 2046"/>
                <a:gd name="T54" fmla="*/ 280 w 5336"/>
                <a:gd name="T55" fmla="*/ 877 h 2046"/>
                <a:gd name="T56" fmla="*/ 531 w 5336"/>
                <a:gd name="T57" fmla="*/ 1210 h 2046"/>
                <a:gd name="T58" fmla="*/ 692 w 5336"/>
                <a:gd name="T59" fmla="*/ 1372 h 2046"/>
                <a:gd name="T60" fmla="*/ 882 w 5336"/>
                <a:gd name="T61" fmla="*/ 1535 h 2046"/>
                <a:gd name="T62" fmla="*/ 1103 w 5336"/>
                <a:gd name="T63" fmla="*/ 1681 h 2046"/>
                <a:gd name="T64" fmla="*/ 1364 w 5336"/>
                <a:gd name="T65" fmla="*/ 1811 h 2046"/>
                <a:gd name="T66" fmla="*/ 1645 w 5336"/>
                <a:gd name="T67" fmla="*/ 1917 h 2046"/>
                <a:gd name="T68" fmla="*/ 1966 w 5336"/>
                <a:gd name="T69" fmla="*/ 1998 h 2046"/>
                <a:gd name="T70" fmla="*/ 2327 w 5336"/>
                <a:gd name="T71" fmla="*/ 2038 h 2046"/>
                <a:gd name="T72" fmla="*/ 2728 w 5336"/>
                <a:gd name="T73" fmla="*/ 2046 h 2046"/>
                <a:gd name="T74" fmla="*/ 2828 w 5336"/>
                <a:gd name="T75" fmla="*/ 2030 h 2046"/>
                <a:gd name="T76" fmla="*/ 3099 w 5336"/>
                <a:gd name="T77" fmla="*/ 1981 h 2046"/>
                <a:gd name="T78" fmla="*/ 3480 w 5336"/>
                <a:gd name="T79" fmla="*/ 1884 h 2046"/>
                <a:gd name="T80" fmla="*/ 3932 w 5336"/>
                <a:gd name="T81" fmla="*/ 1705 h 2046"/>
                <a:gd name="T82" fmla="*/ 4162 w 5336"/>
                <a:gd name="T83" fmla="*/ 1592 h 2046"/>
                <a:gd name="T84" fmla="*/ 4393 w 5336"/>
                <a:gd name="T85" fmla="*/ 1454 h 2046"/>
                <a:gd name="T86" fmla="*/ 4614 w 5336"/>
                <a:gd name="T87" fmla="*/ 1283 h 2046"/>
                <a:gd name="T88" fmla="*/ 4814 w 5336"/>
                <a:gd name="T89" fmla="*/ 1088 h 2046"/>
                <a:gd name="T90" fmla="*/ 4995 w 5336"/>
                <a:gd name="T91" fmla="*/ 869 h 2046"/>
                <a:gd name="T92" fmla="*/ 5156 w 5336"/>
                <a:gd name="T93" fmla="*/ 609 h 2046"/>
                <a:gd name="T94" fmla="*/ 5266 w 5336"/>
                <a:gd name="T95" fmla="*/ 325 h 2046"/>
                <a:gd name="T96" fmla="*/ 5336 w 5336"/>
                <a:gd name="T97" fmla="*/ 0 h 2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336" h="2046">
                  <a:moveTo>
                    <a:pt x="5336" y="0"/>
                  </a:moveTo>
                  <a:lnTo>
                    <a:pt x="5236" y="33"/>
                  </a:lnTo>
                  <a:lnTo>
                    <a:pt x="5236" y="33"/>
                  </a:lnTo>
                  <a:lnTo>
                    <a:pt x="5216" y="98"/>
                  </a:lnTo>
                  <a:lnTo>
                    <a:pt x="5196" y="179"/>
                  </a:lnTo>
                  <a:lnTo>
                    <a:pt x="5156" y="284"/>
                  </a:lnTo>
                  <a:lnTo>
                    <a:pt x="5105" y="414"/>
                  </a:lnTo>
                  <a:lnTo>
                    <a:pt x="5035" y="552"/>
                  </a:lnTo>
                  <a:lnTo>
                    <a:pt x="4945" y="707"/>
                  </a:lnTo>
                  <a:lnTo>
                    <a:pt x="4835" y="869"/>
                  </a:lnTo>
                  <a:lnTo>
                    <a:pt x="4694" y="1040"/>
                  </a:lnTo>
                  <a:lnTo>
                    <a:pt x="4614" y="1121"/>
                  </a:lnTo>
                  <a:lnTo>
                    <a:pt x="4534" y="1202"/>
                  </a:lnTo>
                  <a:lnTo>
                    <a:pt x="4433" y="1283"/>
                  </a:lnTo>
                  <a:lnTo>
                    <a:pt x="4333" y="1364"/>
                  </a:lnTo>
                  <a:lnTo>
                    <a:pt x="4223" y="1437"/>
                  </a:lnTo>
                  <a:lnTo>
                    <a:pt x="4102" y="1519"/>
                  </a:lnTo>
                  <a:lnTo>
                    <a:pt x="3982" y="1592"/>
                  </a:lnTo>
                  <a:lnTo>
                    <a:pt x="3841" y="1657"/>
                  </a:lnTo>
                  <a:lnTo>
                    <a:pt x="3701" y="1722"/>
                  </a:lnTo>
                  <a:lnTo>
                    <a:pt x="3541" y="1778"/>
                  </a:lnTo>
                  <a:lnTo>
                    <a:pt x="3380" y="1835"/>
                  </a:lnTo>
                  <a:lnTo>
                    <a:pt x="3200" y="1876"/>
                  </a:lnTo>
                  <a:lnTo>
                    <a:pt x="3019" y="1925"/>
                  </a:lnTo>
                  <a:lnTo>
                    <a:pt x="2818" y="1957"/>
                  </a:lnTo>
                  <a:lnTo>
                    <a:pt x="2818" y="1957"/>
                  </a:lnTo>
                  <a:lnTo>
                    <a:pt x="2738" y="1965"/>
                  </a:lnTo>
                  <a:lnTo>
                    <a:pt x="2638" y="1973"/>
                  </a:lnTo>
                  <a:lnTo>
                    <a:pt x="2507" y="1981"/>
                  </a:lnTo>
                  <a:lnTo>
                    <a:pt x="2357" y="1981"/>
                  </a:lnTo>
                  <a:lnTo>
                    <a:pt x="2176" y="1965"/>
                  </a:lnTo>
                  <a:lnTo>
                    <a:pt x="1976" y="1941"/>
                  </a:lnTo>
                  <a:lnTo>
                    <a:pt x="1765" y="1892"/>
                  </a:lnTo>
                  <a:lnTo>
                    <a:pt x="1665" y="1860"/>
                  </a:lnTo>
                  <a:lnTo>
                    <a:pt x="1554" y="1819"/>
                  </a:lnTo>
                  <a:lnTo>
                    <a:pt x="1444" y="1778"/>
                  </a:lnTo>
                  <a:lnTo>
                    <a:pt x="1324" y="1722"/>
                  </a:lnTo>
                  <a:lnTo>
                    <a:pt x="1213" y="1665"/>
                  </a:lnTo>
                  <a:lnTo>
                    <a:pt x="1103" y="1592"/>
                  </a:lnTo>
                  <a:lnTo>
                    <a:pt x="993" y="1511"/>
                  </a:lnTo>
                  <a:lnTo>
                    <a:pt x="882" y="1429"/>
                  </a:lnTo>
                  <a:lnTo>
                    <a:pt x="782" y="1332"/>
                  </a:lnTo>
                  <a:lnTo>
                    <a:pt x="672" y="1218"/>
                  </a:lnTo>
                  <a:lnTo>
                    <a:pt x="571" y="1105"/>
                  </a:lnTo>
                  <a:lnTo>
                    <a:pt x="481" y="975"/>
                  </a:lnTo>
                  <a:lnTo>
                    <a:pt x="391" y="828"/>
                  </a:lnTo>
                  <a:lnTo>
                    <a:pt x="301" y="674"/>
                  </a:lnTo>
                  <a:lnTo>
                    <a:pt x="220" y="512"/>
                  </a:lnTo>
                  <a:lnTo>
                    <a:pt x="140" y="325"/>
                  </a:lnTo>
                  <a:lnTo>
                    <a:pt x="0" y="301"/>
                  </a:lnTo>
                  <a:lnTo>
                    <a:pt x="0" y="301"/>
                  </a:lnTo>
                  <a:lnTo>
                    <a:pt x="30" y="382"/>
                  </a:lnTo>
                  <a:lnTo>
                    <a:pt x="60" y="471"/>
                  </a:lnTo>
                  <a:lnTo>
                    <a:pt x="110" y="585"/>
                  </a:lnTo>
                  <a:lnTo>
                    <a:pt x="180" y="723"/>
                  </a:lnTo>
                  <a:lnTo>
                    <a:pt x="280" y="877"/>
                  </a:lnTo>
                  <a:lnTo>
                    <a:pt x="391" y="1040"/>
                  </a:lnTo>
                  <a:lnTo>
                    <a:pt x="531" y="1210"/>
                  </a:lnTo>
                  <a:lnTo>
                    <a:pt x="612" y="1291"/>
                  </a:lnTo>
                  <a:lnTo>
                    <a:pt x="692" y="1372"/>
                  </a:lnTo>
                  <a:lnTo>
                    <a:pt x="782" y="1454"/>
                  </a:lnTo>
                  <a:lnTo>
                    <a:pt x="882" y="1535"/>
                  </a:lnTo>
                  <a:lnTo>
                    <a:pt x="993" y="1608"/>
                  </a:lnTo>
                  <a:lnTo>
                    <a:pt x="1103" y="1681"/>
                  </a:lnTo>
                  <a:lnTo>
                    <a:pt x="1233" y="1746"/>
                  </a:lnTo>
                  <a:lnTo>
                    <a:pt x="1364" y="1811"/>
                  </a:lnTo>
                  <a:lnTo>
                    <a:pt x="1504" y="1868"/>
                  </a:lnTo>
                  <a:lnTo>
                    <a:pt x="1645" y="1917"/>
                  </a:lnTo>
                  <a:lnTo>
                    <a:pt x="1805" y="1965"/>
                  </a:lnTo>
                  <a:lnTo>
                    <a:pt x="1966" y="1998"/>
                  </a:lnTo>
                  <a:lnTo>
                    <a:pt x="2146" y="2022"/>
                  </a:lnTo>
                  <a:lnTo>
                    <a:pt x="2327" y="2038"/>
                  </a:lnTo>
                  <a:lnTo>
                    <a:pt x="2527" y="2046"/>
                  </a:lnTo>
                  <a:lnTo>
                    <a:pt x="2728" y="2046"/>
                  </a:lnTo>
                  <a:lnTo>
                    <a:pt x="2728" y="2046"/>
                  </a:lnTo>
                  <a:lnTo>
                    <a:pt x="2828" y="2030"/>
                  </a:lnTo>
                  <a:lnTo>
                    <a:pt x="2949" y="2014"/>
                  </a:lnTo>
                  <a:lnTo>
                    <a:pt x="3099" y="1981"/>
                  </a:lnTo>
                  <a:lnTo>
                    <a:pt x="3280" y="1941"/>
                  </a:lnTo>
                  <a:lnTo>
                    <a:pt x="3480" y="1884"/>
                  </a:lnTo>
                  <a:lnTo>
                    <a:pt x="3701" y="1803"/>
                  </a:lnTo>
                  <a:lnTo>
                    <a:pt x="3932" y="1705"/>
                  </a:lnTo>
                  <a:lnTo>
                    <a:pt x="4052" y="1657"/>
                  </a:lnTo>
                  <a:lnTo>
                    <a:pt x="4162" y="1592"/>
                  </a:lnTo>
                  <a:lnTo>
                    <a:pt x="4283" y="1527"/>
                  </a:lnTo>
                  <a:lnTo>
                    <a:pt x="4393" y="1454"/>
                  </a:lnTo>
                  <a:lnTo>
                    <a:pt x="4504" y="1372"/>
                  </a:lnTo>
                  <a:lnTo>
                    <a:pt x="4614" y="1283"/>
                  </a:lnTo>
                  <a:lnTo>
                    <a:pt x="4714" y="1194"/>
                  </a:lnTo>
                  <a:lnTo>
                    <a:pt x="4814" y="1088"/>
                  </a:lnTo>
                  <a:lnTo>
                    <a:pt x="4915" y="983"/>
                  </a:lnTo>
                  <a:lnTo>
                    <a:pt x="4995" y="869"/>
                  </a:lnTo>
                  <a:lnTo>
                    <a:pt x="5075" y="747"/>
                  </a:lnTo>
                  <a:lnTo>
                    <a:pt x="5156" y="609"/>
                  </a:lnTo>
                  <a:lnTo>
                    <a:pt x="5216" y="471"/>
                  </a:lnTo>
                  <a:lnTo>
                    <a:pt x="5266" y="325"/>
                  </a:lnTo>
                  <a:lnTo>
                    <a:pt x="5306" y="163"/>
                  </a:lnTo>
                  <a:lnTo>
                    <a:pt x="533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62" name="Freeform 122"/>
            <p:cNvSpPr>
              <a:spLocks noEditPoints="1"/>
            </p:cNvSpPr>
            <p:nvPr/>
          </p:nvSpPr>
          <p:spPr bwMode="auto">
            <a:xfrm>
              <a:off x="2309" y="2979"/>
              <a:ext cx="843" cy="642"/>
            </a:xfrm>
            <a:custGeom>
              <a:avLst/>
              <a:gdLst>
                <a:gd name="T0" fmla="*/ 793 w 843"/>
                <a:gd name="T1" fmla="*/ 609 h 642"/>
                <a:gd name="T2" fmla="*/ 843 w 843"/>
                <a:gd name="T3" fmla="*/ 16 h 642"/>
                <a:gd name="T4" fmla="*/ 843 w 843"/>
                <a:gd name="T5" fmla="*/ 0 h 642"/>
                <a:gd name="T6" fmla="*/ 823 w 843"/>
                <a:gd name="T7" fmla="*/ 8 h 642"/>
                <a:gd name="T8" fmla="*/ 823 w 843"/>
                <a:gd name="T9" fmla="*/ 8 h 642"/>
                <a:gd name="T10" fmla="*/ 672 w 843"/>
                <a:gd name="T11" fmla="*/ 25 h 642"/>
                <a:gd name="T12" fmla="*/ 532 w 843"/>
                <a:gd name="T13" fmla="*/ 33 h 642"/>
                <a:gd name="T14" fmla="*/ 271 w 843"/>
                <a:gd name="T15" fmla="*/ 41 h 642"/>
                <a:gd name="T16" fmla="*/ 91 w 843"/>
                <a:gd name="T17" fmla="*/ 41 h 642"/>
                <a:gd name="T18" fmla="*/ 10 w 843"/>
                <a:gd name="T19" fmla="*/ 33 h 642"/>
                <a:gd name="T20" fmla="*/ 0 w 843"/>
                <a:gd name="T21" fmla="*/ 33 h 642"/>
                <a:gd name="T22" fmla="*/ 0 w 843"/>
                <a:gd name="T23" fmla="*/ 49 h 642"/>
                <a:gd name="T24" fmla="*/ 40 w 843"/>
                <a:gd name="T25" fmla="*/ 625 h 642"/>
                <a:gd name="T26" fmla="*/ 40 w 843"/>
                <a:gd name="T27" fmla="*/ 642 h 642"/>
                <a:gd name="T28" fmla="*/ 61 w 843"/>
                <a:gd name="T29" fmla="*/ 642 h 642"/>
                <a:gd name="T30" fmla="*/ 783 w 843"/>
                <a:gd name="T31" fmla="*/ 617 h 642"/>
                <a:gd name="T32" fmla="*/ 793 w 843"/>
                <a:gd name="T33" fmla="*/ 617 h 642"/>
                <a:gd name="T34" fmla="*/ 793 w 843"/>
                <a:gd name="T35" fmla="*/ 617 h 642"/>
                <a:gd name="T36" fmla="*/ 793 w 843"/>
                <a:gd name="T37" fmla="*/ 609 h 642"/>
                <a:gd name="T38" fmla="*/ 71 w 843"/>
                <a:gd name="T39" fmla="*/ 625 h 642"/>
                <a:gd name="T40" fmla="*/ 30 w 843"/>
                <a:gd name="T41" fmla="*/ 41 h 642"/>
                <a:gd name="T42" fmla="*/ 10 w 843"/>
                <a:gd name="T43" fmla="*/ 57 h 642"/>
                <a:gd name="T44" fmla="*/ 10 w 843"/>
                <a:gd name="T45" fmla="*/ 57 h 642"/>
                <a:gd name="T46" fmla="*/ 91 w 843"/>
                <a:gd name="T47" fmla="*/ 57 h 642"/>
                <a:gd name="T48" fmla="*/ 271 w 843"/>
                <a:gd name="T49" fmla="*/ 57 h 642"/>
                <a:gd name="T50" fmla="*/ 532 w 843"/>
                <a:gd name="T51" fmla="*/ 49 h 642"/>
                <a:gd name="T52" fmla="*/ 682 w 843"/>
                <a:gd name="T53" fmla="*/ 41 h 642"/>
                <a:gd name="T54" fmla="*/ 833 w 843"/>
                <a:gd name="T55" fmla="*/ 25 h 642"/>
                <a:gd name="T56" fmla="*/ 813 w 843"/>
                <a:gd name="T57" fmla="*/ 16 h 642"/>
                <a:gd name="T58" fmla="*/ 773 w 843"/>
                <a:gd name="T59" fmla="*/ 609 h 642"/>
                <a:gd name="T60" fmla="*/ 783 w 843"/>
                <a:gd name="T61" fmla="*/ 601 h 642"/>
                <a:gd name="T62" fmla="*/ 61 w 843"/>
                <a:gd name="T63" fmla="*/ 617 h 642"/>
                <a:gd name="T64" fmla="*/ 71 w 843"/>
                <a:gd name="T65" fmla="*/ 625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43" h="642">
                  <a:moveTo>
                    <a:pt x="793" y="609"/>
                  </a:moveTo>
                  <a:lnTo>
                    <a:pt x="843" y="16"/>
                  </a:lnTo>
                  <a:lnTo>
                    <a:pt x="843" y="0"/>
                  </a:lnTo>
                  <a:lnTo>
                    <a:pt x="823" y="8"/>
                  </a:lnTo>
                  <a:lnTo>
                    <a:pt x="823" y="8"/>
                  </a:lnTo>
                  <a:lnTo>
                    <a:pt x="672" y="25"/>
                  </a:lnTo>
                  <a:lnTo>
                    <a:pt x="532" y="33"/>
                  </a:lnTo>
                  <a:lnTo>
                    <a:pt x="271" y="41"/>
                  </a:lnTo>
                  <a:lnTo>
                    <a:pt x="91" y="41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49"/>
                  </a:lnTo>
                  <a:lnTo>
                    <a:pt x="40" y="625"/>
                  </a:lnTo>
                  <a:lnTo>
                    <a:pt x="40" y="642"/>
                  </a:lnTo>
                  <a:lnTo>
                    <a:pt x="61" y="642"/>
                  </a:lnTo>
                  <a:lnTo>
                    <a:pt x="783" y="617"/>
                  </a:lnTo>
                  <a:lnTo>
                    <a:pt x="793" y="617"/>
                  </a:lnTo>
                  <a:lnTo>
                    <a:pt x="793" y="617"/>
                  </a:lnTo>
                  <a:lnTo>
                    <a:pt x="793" y="609"/>
                  </a:lnTo>
                  <a:close/>
                  <a:moveTo>
                    <a:pt x="71" y="625"/>
                  </a:moveTo>
                  <a:lnTo>
                    <a:pt x="30" y="41"/>
                  </a:lnTo>
                  <a:lnTo>
                    <a:pt x="10" y="57"/>
                  </a:lnTo>
                  <a:lnTo>
                    <a:pt x="10" y="57"/>
                  </a:lnTo>
                  <a:lnTo>
                    <a:pt x="91" y="57"/>
                  </a:lnTo>
                  <a:lnTo>
                    <a:pt x="271" y="57"/>
                  </a:lnTo>
                  <a:lnTo>
                    <a:pt x="532" y="49"/>
                  </a:lnTo>
                  <a:lnTo>
                    <a:pt x="682" y="41"/>
                  </a:lnTo>
                  <a:lnTo>
                    <a:pt x="833" y="25"/>
                  </a:lnTo>
                  <a:lnTo>
                    <a:pt x="813" y="16"/>
                  </a:lnTo>
                  <a:lnTo>
                    <a:pt x="773" y="609"/>
                  </a:lnTo>
                  <a:lnTo>
                    <a:pt x="783" y="601"/>
                  </a:lnTo>
                  <a:lnTo>
                    <a:pt x="61" y="617"/>
                  </a:lnTo>
                  <a:lnTo>
                    <a:pt x="71" y="625"/>
                  </a:lnTo>
                  <a:close/>
                </a:path>
              </a:pathLst>
            </a:custGeom>
            <a:solidFill>
              <a:srgbClr val="6319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63" name="Freeform 123"/>
            <p:cNvSpPr>
              <a:spLocks/>
            </p:cNvSpPr>
            <p:nvPr/>
          </p:nvSpPr>
          <p:spPr bwMode="auto">
            <a:xfrm>
              <a:off x="2309" y="2979"/>
              <a:ext cx="843" cy="642"/>
            </a:xfrm>
            <a:custGeom>
              <a:avLst/>
              <a:gdLst>
                <a:gd name="T0" fmla="*/ 793 w 843"/>
                <a:gd name="T1" fmla="*/ 609 h 642"/>
                <a:gd name="T2" fmla="*/ 843 w 843"/>
                <a:gd name="T3" fmla="*/ 16 h 642"/>
                <a:gd name="T4" fmla="*/ 843 w 843"/>
                <a:gd name="T5" fmla="*/ 0 h 642"/>
                <a:gd name="T6" fmla="*/ 823 w 843"/>
                <a:gd name="T7" fmla="*/ 8 h 642"/>
                <a:gd name="T8" fmla="*/ 823 w 843"/>
                <a:gd name="T9" fmla="*/ 8 h 642"/>
                <a:gd name="T10" fmla="*/ 672 w 843"/>
                <a:gd name="T11" fmla="*/ 25 h 642"/>
                <a:gd name="T12" fmla="*/ 532 w 843"/>
                <a:gd name="T13" fmla="*/ 33 h 642"/>
                <a:gd name="T14" fmla="*/ 271 w 843"/>
                <a:gd name="T15" fmla="*/ 41 h 642"/>
                <a:gd name="T16" fmla="*/ 91 w 843"/>
                <a:gd name="T17" fmla="*/ 41 h 642"/>
                <a:gd name="T18" fmla="*/ 10 w 843"/>
                <a:gd name="T19" fmla="*/ 33 h 642"/>
                <a:gd name="T20" fmla="*/ 0 w 843"/>
                <a:gd name="T21" fmla="*/ 33 h 642"/>
                <a:gd name="T22" fmla="*/ 0 w 843"/>
                <a:gd name="T23" fmla="*/ 49 h 642"/>
                <a:gd name="T24" fmla="*/ 40 w 843"/>
                <a:gd name="T25" fmla="*/ 625 h 642"/>
                <a:gd name="T26" fmla="*/ 40 w 843"/>
                <a:gd name="T27" fmla="*/ 642 h 642"/>
                <a:gd name="T28" fmla="*/ 61 w 843"/>
                <a:gd name="T29" fmla="*/ 642 h 642"/>
                <a:gd name="T30" fmla="*/ 783 w 843"/>
                <a:gd name="T31" fmla="*/ 617 h 642"/>
                <a:gd name="T32" fmla="*/ 793 w 843"/>
                <a:gd name="T33" fmla="*/ 617 h 642"/>
                <a:gd name="T34" fmla="*/ 793 w 843"/>
                <a:gd name="T35" fmla="*/ 617 h 642"/>
                <a:gd name="T36" fmla="*/ 793 w 843"/>
                <a:gd name="T37" fmla="*/ 609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43" h="642">
                  <a:moveTo>
                    <a:pt x="793" y="609"/>
                  </a:moveTo>
                  <a:lnTo>
                    <a:pt x="843" y="16"/>
                  </a:lnTo>
                  <a:lnTo>
                    <a:pt x="843" y="0"/>
                  </a:lnTo>
                  <a:lnTo>
                    <a:pt x="823" y="8"/>
                  </a:lnTo>
                  <a:lnTo>
                    <a:pt x="823" y="8"/>
                  </a:lnTo>
                  <a:lnTo>
                    <a:pt x="672" y="25"/>
                  </a:lnTo>
                  <a:lnTo>
                    <a:pt x="532" y="33"/>
                  </a:lnTo>
                  <a:lnTo>
                    <a:pt x="271" y="41"/>
                  </a:lnTo>
                  <a:lnTo>
                    <a:pt x="91" y="41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49"/>
                  </a:lnTo>
                  <a:lnTo>
                    <a:pt x="40" y="625"/>
                  </a:lnTo>
                  <a:lnTo>
                    <a:pt x="40" y="642"/>
                  </a:lnTo>
                  <a:lnTo>
                    <a:pt x="61" y="642"/>
                  </a:lnTo>
                  <a:lnTo>
                    <a:pt x="783" y="617"/>
                  </a:lnTo>
                  <a:lnTo>
                    <a:pt x="793" y="617"/>
                  </a:lnTo>
                  <a:lnTo>
                    <a:pt x="793" y="617"/>
                  </a:lnTo>
                  <a:lnTo>
                    <a:pt x="793" y="60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64" name="Freeform 124"/>
            <p:cNvSpPr>
              <a:spLocks/>
            </p:cNvSpPr>
            <p:nvPr/>
          </p:nvSpPr>
          <p:spPr bwMode="auto">
            <a:xfrm>
              <a:off x="2319" y="2995"/>
              <a:ext cx="823" cy="609"/>
            </a:xfrm>
            <a:custGeom>
              <a:avLst/>
              <a:gdLst>
                <a:gd name="T0" fmla="*/ 61 w 823"/>
                <a:gd name="T1" fmla="*/ 609 h 609"/>
                <a:gd name="T2" fmla="*/ 20 w 823"/>
                <a:gd name="T3" fmla="*/ 25 h 609"/>
                <a:gd name="T4" fmla="*/ 0 w 823"/>
                <a:gd name="T5" fmla="*/ 41 h 609"/>
                <a:gd name="T6" fmla="*/ 0 w 823"/>
                <a:gd name="T7" fmla="*/ 41 h 609"/>
                <a:gd name="T8" fmla="*/ 81 w 823"/>
                <a:gd name="T9" fmla="*/ 41 h 609"/>
                <a:gd name="T10" fmla="*/ 261 w 823"/>
                <a:gd name="T11" fmla="*/ 41 h 609"/>
                <a:gd name="T12" fmla="*/ 522 w 823"/>
                <a:gd name="T13" fmla="*/ 33 h 609"/>
                <a:gd name="T14" fmla="*/ 672 w 823"/>
                <a:gd name="T15" fmla="*/ 25 h 609"/>
                <a:gd name="T16" fmla="*/ 823 w 823"/>
                <a:gd name="T17" fmla="*/ 9 h 609"/>
                <a:gd name="T18" fmla="*/ 803 w 823"/>
                <a:gd name="T19" fmla="*/ 0 h 609"/>
                <a:gd name="T20" fmla="*/ 763 w 823"/>
                <a:gd name="T21" fmla="*/ 593 h 609"/>
                <a:gd name="T22" fmla="*/ 773 w 823"/>
                <a:gd name="T23" fmla="*/ 585 h 609"/>
                <a:gd name="T24" fmla="*/ 51 w 823"/>
                <a:gd name="T25" fmla="*/ 601 h 609"/>
                <a:gd name="T26" fmla="*/ 61 w 823"/>
                <a:gd name="T27" fmla="*/ 60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3" h="609">
                  <a:moveTo>
                    <a:pt x="61" y="609"/>
                  </a:moveTo>
                  <a:lnTo>
                    <a:pt x="20" y="25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81" y="41"/>
                  </a:lnTo>
                  <a:lnTo>
                    <a:pt x="261" y="41"/>
                  </a:lnTo>
                  <a:lnTo>
                    <a:pt x="522" y="33"/>
                  </a:lnTo>
                  <a:lnTo>
                    <a:pt x="672" y="25"/>
                  </a:lnTo>
                  <a:lnTo>
                    <a:pt x="823" y="9"/>
                  </a:lnTo>
                  <a:lnTo>
                    <a:pt x="803" y="0"/>
                  </a:lnTo>
                  <a:lnTo>
                    <a:pt x="763" y="593"/>
                  </a:lnTo>
                  <a:lnTo>
                    <a:pt x="773" y="585"/>
                  </a:lnTo>
                  <a:lnTo>
                    <a:pt x="51" y="601"/>
                  </a:lnTo>
                  <a:lnTo>
                    <a:pt x="61" y="60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89" name="Freeform 149"/>
            <p:cNvSpPr>
              <a:spLocks/>
            </p:cNvSpPr>
            <p:nvPr/>
          </p:nvSpPr>
          <p:spPr bwMode="auto">
            <a:xfrm>
              <a:off x="2911" y="2354"/>
              <a:ext cx="40" cy="57"/>
            </a:xfrm>
            <a:custGeom>
              <a:avLst/>
              <a:gdLst>
                <a:gd name="T0" fmla="*/ 20 w 40"/>
                <a:gd name="T1" fmla="*/ 57 h 57"/>
                <a:gd name="T2" fmla="*/ 20 w 40"/>
                <a:gd name="T3" fmla="*/ 57 h 57"/>
                <a:gd name="T4" fmla="*/ 40 w 40"/>
                <a:gd name="T5" fmla="*/ 41 h 57"/>
                <a:gd name="T6" fmla="*/ 40 w 40"/>
                <a:gd name="T7" fmla="*/ 24 h 57"/>
                <a:gd name="T8" fmla="*/ 20 w 40"/>
                <a:gd name="T9" fmla="*/ 8 h 57"/>
                <a:gd name="T10" fmla="*/ 0 w 40"/>
                <a:gd name="T11" fmla="*/ 0 h 57"/>
                <a:gd name="T12" fmla="*/ 0 w 40"/>
                <a:gd name="T13" fmla="*/ 0 h 57"/>
                <a:gd name="T14" fmla="*/ 10 w 40"/>
                <a:gd name="T15" fmla="*/ 24 h 57"/>
                <a:gd name="T16" fmla="*/ 20 w 40"/>
                <a:gd name="T17" fmla="*/ 49 h 57"/>
                <a:gd name="T18" fmla="*/ 20 w 40"/>
                <a:gd name="T19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" h="57">
                  <a:moveTo>
                    <a:pt x="20" y="57"/>
                  </a:moveTo>
                  <a:lnTo>
                    <a:pt x="20" y="57"/>
                  </a:lnTo>
                  <a:lnTo>
                    <a:pt x="40" y="41"/>
                  </a:lnTo>
                  <a:lnTo>
                    <a:pt x="40" y="24"/>
                  </a:lnTo>
                  <a:lnTo>
                    <a:pt x="20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4"/>
                  </a:lnTo>
                  <a:lnTo>
                    <a:pt x="20" y="49"/>
                  </a:lnTo>
                  <a:lnTo>
                    <a:pt x="20" y="57"/>
                  </a:lnTo>
                  <a:close/>
                </a:path>
              </a:pathLst>
            </a:custGeom>
            <a:solidFill>
              <a:srgbClr val="5213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93" name="Freeform 153"/>
            <p:cNvSpPr>
              <a:spLocks/>
            </p:cNvSpPr>
            <p:nvPr/>
          </p:nvSpPr>
          <p:spPr bwMode="auto">
            <a:xfrm>
              <a:off x="2991" y="1891"/>
              <a:ext cx="41" cy="57"/>
            </a:xfrm>
            <a:custGeom>
              <a:avLst/>
              <a:gdLst>
                <a:gd name="T0" fmla="*/ 41 w 41"/>
                <a:gd name="T1" fmla="*/ 0 h 57"/>
                <a:gd name="T2" fmla="*/ 41 w 41"/>
                <a:gd name="T3" fmla="*/ 0 h 57"/>
                <a:gd name="T4" fmla="*/ 10 w 41"/>
                <a:gd name="T5" fmla="*/ 8 h 57"/>
                <a:gd name="T6" fmla="*/ 0 w 41"/>
                <a:gd name="T7" fmla="*/ 24 h 57"/>
                <a:gd name="T8" fmla="*/ 0 w 41"/>
                <a:gd name="T9" fmla="*/ 41 h 57"/>
                <a:gd name="T10" fmla="*/ 0 w 41"/>
                <a:gd name="T11" fmla="*/ 41 h 57"/>
                <a:gd name="T12" fmla="*/ 10 w 41"/>
                <a:gd name="T13" fmla="*/ 57 h 57"/>
                <a:gd name="T14" fmla="*/ 31 w 41"/>
                <a:gd name="T15" fmla="*/ 57 h 57"/>
                <a:gd name="T16" fmla="*/ 31 w 41"/>
                <a:gd name="T17" fmla="*/ 57 h 57"/>
                <a:gd name="T18" fmla="*/ 41 w 41"/>
                <a:gd name="T19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57">
                  <a:moveTo>
                    <a:pt x="41" y="0"/>
                  </a:moveTo>
                  <a:lnTo>
                    <a:pt x="41" y="0"/>
                  </a:lnTo>
                  <a:lnTo>
                    <a:pt x="10" y="8"/>
                  </a:lnTo>
                  <a:lnTo>
                    <a:pt x="0" y="24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0" y="57"/>
                  </a:lnTo>
                  <a:lnTo>
                    <a:pt x="31" y="57"/>
                  </a:lnTo>
                  <a:lnTo>
                    <a:pt x="31" y="57"/>
                  </a:lnTo>
                  <a:lnTo>
                    <a:pt x="4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95" name="Freeform 155"/>
            <p:cNvSpPr>
              <a:spLocks/>
            </p:cNvSpPr>
            <p:nvPr/>
          </p:nvSpPr>
          <p:spPr bwMode="auto">
            <a:xfrm>
              <a:off x="2931" y="1842"/>
              <a:ext cx="10" cy="17"/>
            </a:xfrm>
            <a:custGeom>
              <a:avLst/>
              <a:gdLst>
                <a:gd name="T0" fmla="*/ 10 w 10"/>
                <a:gd name="T1" fmla="*/ 9 h 17"/>
                <a:gd name="T2" fmla="*/ 10 w 10"/>
                <a:gd name="T3" fmla="*/ 9 h 17"/>
                <a:gd name="T4" fmla="*/ 10 w 10"/>
                <a:gd name="T5" fmla="*/ 17 h 17"/>
                <a:gd name="T6" fmla="*/ 10 w 10"/>
                <a:gd name="T7" fmla="*/ 17 h 17"/>
                <a:gd name="T8" fmla="*/ 0 w 10"/>
                <a:gd name="T9" fmla="*/ 9 h 17"/>
                <a:gd name="T10" fmla="*/ 0 w 10"/>
                <a:gd name="T11" fmla="*/ 9 h 17"/>
                <a:gd name="T12" fmla="*/ 10 w 10"/>
                <a:gd name="T13" fmla="*/ 0 h 17"/>
                <a:gd name="T14" fmla="*/ 10 w 10"/>
                <a:gd name="T15" fmla="*/ 0 h 17"/>
                <a:gd name="T16" fmla="*/ 10 w 10"/>
                <a:gd name="T17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" h="17">
                  <a:moveTo>
                    <a:pt x="10" y="9"/>
                  </a:moveTo>
                  <a:lnTo>
                    <a:pt x="10" y="9"/>
                  </a:lnTo>
                  <a:lnTo>
                    <a:pt x="10" y="17"/>
                  </a:lnTo>
                  <a:lnTo>
                    <a:pt x="10" y="17"/>
                  </a:lnTo>
                  <a:lnTo>
                    <a:pt x="0" y="9"/>
                  </a:lnTo>
                  <a:lnTo>
                    <a:pt x="0" y="9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199" name="Freeform 159"/>
            <p:cNvSpPr>
              <a:spLocks/>
            </p:cNvSpPr>
            <p:nvPr/>
          </p:nvSpPr>
          <p:spPr bwMode="auto">
            <a:xfrm>
              <a:off x="2028" y="2297"/>
              <a:ext cx="1545" cy="292"/>
            </a:xfrm>
            <a:custGeom>
              <a:avLst/>
              <a:gdLst>
                <a:gd name="T0" fmla="*/ 11 w 1545"/>
                <a:gd name="T1" fmla="*/ 57 h 292"/>
                <a:gd name="T2" fmla="*/ 11 w 1545"/>
                <a:gd name="T3" fmla="*/ 57 h 292"/>
                <a:gd name="T4" fmla="*/ 191 w 1545"/>
                <a:gd name="T5" fmla="*/ 57 h 292"/>
                <a:gd name="T6" fmla="*/ 612 w 1545"/>
                <a:gd name="T7" fmla="*/ 57 h 292"/>
                <a:gd name="T8" fmla="*/ 863 w 1545"/>
                <a:gd name="T9" fmla="*/ 57 h 292"/>
                <a:gd name="T10" fmla="*/ 1114 w 1545"/>
                <a:gd name="T11" fmla="*/ 41 h 292"/>
                <a:gd name="T12" fmla="*/ 1355 w 1545"/>
                <a:gd name="T13" fmla="*/ 24 h 292"/>
                <a:gd name="T14" fmla="*/ 1545 w 1545"/>
                <a:gd name="T15" fmla="*/ 0 h 292"/>
                <a:gd name="T16" fmla="*/ 1535 w 1545"/>
                <a:gd name="T17" fmla="*/ 244 h 292"/>
                <a:gd name="T18" fmla="*/ 1535 w 1545"/>
                <a:gd name="T19" fmla="*/ 244 h 292"/>
                <a:gd name="T20" fmla="*/ 1365 w 1545"/>
                <a:gd name="T21" fmla="*/ 260 h 292"/>
                <a:gd name="T22" fmla="*/ 943 w 1545"/>
                <a:gd name="T23" fmla="*/ 284 h 292"/>
                <a:gd name="T24" fmla="*/ 683 w 1545"/>
                <a:gd name="T25" fmla="*/ 292 h 292"/>
                <a:gd name="T26" fmla="*/ 432 w 1545"/>
                <a:gd name="T27" fmla="*/ 292 h 292"/>
                <a:gd name="T28" fmla="*/ 201 w 1545"/>
                <a:gd name="T29" fmla="*/ 292 h 292"/>
                <a:gd name="T30" fmla="*/ 0 w 1545"/>
                <a:gd name="T31" fmla="*/ 276 h 292"/>
                <a:gd name="T32" fmla="*/ 11 w 1545"/>
                <a:gd name="T33" fmla="*/ 57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45" h="292">
                  <a:moveTo>
                    <a:pt x="11" y="57"/>
                  </a:moveTo>
                  <a:lnTo>
                    <a:pt x="11" y="57"/>
                  </a:lnTo>
                  <a:lnTo>
                    <a:pt x="191" y="57"/>
                  </a:lnTo>
                  <a:lnTo>
                    <a:pt x="612" y="57"/>
                  </a:lnTo>
                  <a:lnTo>
                    <a:pt x="863" y="57"/>
                  </a:lnTo>
                  <a:lnTo>
                    <a:pt x="1114" y="41"/>
                  </a:lnTo>
                  <a:lnTo>
                    <a:pt x="1355" y="24"/>
                  </a:lnTo>
                  <a:lnTo>
                    <a:pt x="1545" y="0"/>
                  </a:lnTo>
                  <a:lnTo>
                    <a:pt x="1535" y="244"/>
                  </a:lnTo>
                  <a:lnTo>
                    <a:pt x="1535" y="244"/>
                  </a:lnTo>
                  <a:lnTo>
                    <a:pt x="1365" y="260"/>
                  </a:lnTo>
                  <a:lnTo>
                    <a:pt x="943" y="284"/>
                  </a:lnTo>
                  <a:lnTo>
                    <a:pt x="683" y="292"/>
                  </a:lnTo>
                  <a:lnTo>
                    <a:pt x="432" y="292"/>
                  </a:lnTo>
                  <a:lnTo>
                    <a:pt x="201" y="292"/>
                  </a:lnTo>
                  <a:lnTo>
                    <a:pt x="0" y="276"/>
                  </a:lnTo>
                  <a:lnTo>
                    <a:pt x="11" y="57"/>
                  </a:lnTo>
                  <a:close/>
                </a:path>
              </a:pathLst>
            </a:custGeom>
            <a:solidFill>
              <a:srgbClr val="B059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02" name="Freeform 162"/>
            <p:cNvSpPr>
              <a:spLocks/>
            </p:cNvSpPr>
            <p:nvPr/>
          </p:nvSpPr>
          <p:spPr bwMode="auto">
            <a:xfrm>
              <a:off x="333" y="2200"/>
              <a:ext cx="4855" cy="300"/>
            </a:xfrm>
            <a:custGeom>
              <a:avLst/>
              <a:gdLst>
                <a:gd name="T0" fmla="*/ 1695 w 4855"/>
                <a:gd name="T1" fmla="*/ 300 h 300"/>
                <a:gd name="T2" fmla="*/ 1695 w 4855"/>
                <a:gd name="T3" fmla="*/ 300 h 300"/>
                <a:gd name="T4" fmla="*/ 1244 w 4855"/>
                <a:gd name="T5" fmla="*/ 276 h 300"/>
                <a:gd name="T6" fmla="*/ 813 w 4855"/>
                <a:gd name="T7" fmla="*/ 243 h 300"/>
                <a:gd name="T8" fmla="*/ 401 w 4855"/>
                <a:gd name="T9" fmla="*/ 186 h 300"/>
                <a:gd name="T10" fmla="*/ 201 w 4855"/>
                <a:gd name="T11" fmla="*/ 154 h 300"/>
                <a:gd name="T12" fmla="*/ 0 w 4855"/>
                <a:gd name="T13" fmla="*/ 121 h 300"/>
                <a:gd name="T14" fmla="*/ 0 w 4855"/>
                <a:gd name="T15" fmla="*/ 121 h 300"/>
                <a:gd name="T16" fmla="*/ 0 w 4855"/>
                <a:gd name="T17" fmla="*/ 105 h 300"/>
                <a:gd name="T18" fmla="*/ 0 w 4855"/>
                <a:gd name="T19" fmla="*/ 105 h 300"/>
                <a:gd name="T20" fmla="*/ 191 w 4855"/>
                <a:gd name="T21" fmla="*/ 146 h 300"/>
                <a:gd name="T22" fmla="*/ 391 w 4855"/>
                <a:gd name="T23" fmla="*/ 178 h 300"/>
                <a:gd name="T24" fmla="*/ 783 w 4855"/>
                <a:gd name="T25" fmla="*/ 227 h 300"/>
                <a:gd name="T26" fmla="*/ 1174 w 4855"/>
                <a:gd name="T27" fmla="*/ 259 h 300"/>
                <a:gd name="T28" fmla="*/ 1565 w 4855"/>
                <a:gd name="T29" fmla="*/ 284 h 300"/>
                <a:gd name="T30" fmla="*/ 1956 w 4855"/>
                <a:gd name="T31" fmla="*/ 284 h 300"/>
                <a:gd name="T32" fmla="*/ 2327 w 4855"/>
                <a:gd name="T33" fmla="*/ 284 h 300"/>
                <a:gd name="T34" fmla="*/ 2699 w 4855"/>
                <a:gd name="T35" fmla="*/ 268 h 300"/>
                <a:gd name="T36" fmla="*/ 3050 w 4855"/>
                <a:gd name="T37" fmla="*/ 243 h 300"/>
                <a:gd name="T38" fmla="*/ 3371 w 4855"/>
                <a:gd name="T39" fmla="*/ 211 h 300"/>
                <a:gd name="T40" fmla="*/ 3682 w 4855"/>
                <a:gd name="T41" fmla="*/ 178 h 300"/>
                <a:gd name="T42" fmla="*/ 4213 w 4855"/>
                <a:gd name="T43" fmla="*/ 113 h 300"/>
                <a:gd name="T44" fmla="*/ 4614 w 4855"/>
                <a:gd name="T45" fmla="*/ 40 h 300"/>
                <a:gd name="T46" fmla="*/ 4855 w 4855"/>
                <a:gd name="T47" fmla="*/ 0 h 300"/>
                <a:gd name="T48" fmla="*/ 4855 w 4855"/>
                <a:gd name="T49" fmla="*/ 0 h 300"/>
                <a:gd name="T50" fmla="*/ 4855 w 4855"/>
                <a:gd name="T51" fmla="*/ 8 h 300"/>
                <a:gd name="T52" fmla="*/ 4855 w 4855"/>
                <a:gd name="T53" fmla="*/ 8 h 300"/>
                <a:gd name="T54" fmla="*/ 4635 w 4855"/>
                <a:gd name="T55" fmla="*/ 48 h 300"/>
                <a:gd name="T56" fmla="*/ 4283 w 4855"/>
                <a:gd name="T57" fmla="*/ 113 h 300"/>
                <a:gd name="T58" fmla="*/ 3832 w 4855"/>
                <a:gd name="T59" fmla="*/ 178 h 300"/>
                <a:gd name="T60" fmla="*/ 3581 w 4855"/>
                <a:gd name="T61" fmla="*/ 203 h 300"/>
                <a:gd name="T62" fmla="*/ 3300 w 4855"/>
                <a:gd name="T63" fmla="*/ 235 h 300"/>
                <a:gd name="T64" fmla="*/ 3300 w 4855"/>
                <a:gd name="T65" fmla="*/ 235 h 300"/>
                <a:gd name="T66" fmla="*/ 2889 w 4855"/>
                <a:gd name="T67" fmla="*/ 268 h 300"/>
                <a:gd name="T68" fmla="*/ 2478 w 4855"/>
                <a:gd name="T69" fmla="*/ 292 h 300"/>
                <a:gd name="T70" fmla="*/ 2077 w 4855"/>
                <a:gd name="T71" fmla="*/ 300 h 300"/>
                <a:gd name="T72" fmla="*/ 1695 w 4855"/>
                <a:gd name="T73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855" h="300">
                  <a:moveTo>
                    <a:pt x="1695" y="300"/>
                  </a:moveTo>
                  <a:lnTo>
                    <a:pt x="1695" y="300"/>
                  </a:lnTo>
                  <a:lnTo>
                    <a:pt x="1244" y="276"/>
                  </a:lnTo>
                  <a:lnTo>
                    <a:pt x="813" y="243"/>
                  </a:lnTo>
                  <a:lnTo>
                    <a:pt x="401" y="186"/>
                  </a:lnTo>
                  <a:lnTo>
                    <a:pt x="201" y="154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191" y="146"/>
                  </a:lnTo>
                  <a:lnTo>
                    <a:pt x="391" y="178"/>
                  </a:lnTo>
                  <a:lnTo>
                    <a:pt x="783" y="227"/>
                  </a:lnTo>
                  <a:lnTo>
                    <a:pt x="1174" y="259"/>
                  </a:lnTo>
                  <a:lnTo>
                    <a:pt x="1565" y="284"/>
                  </a:lnTo>
                  <a:lnTo>
                    <a:pt x="1956" y="284"/>
                  </a:lnTo>
                  <a:lnTo>
                    <a:pt x="2327" y="284"/>
                  </a:lnTo>
                  <a:lnTo>
                    <a:pt x="2699" y="268"/>
                  </a:lnTo>
                  <a:lnTo>
                    <a:pt x="3050" y="243"/>
                  </a:lnTo>
                  <a:lnTo>
                    <a:pt x="3371" y="211"/>
                  </a:lnTo>
                  <a:lnTo>
                    <a:pt x="3682" y="178"/>
                  </a:lnTo>
                  <a:lnTo>
                    <a:pt x="4213" y="113"/>
                  </a:lnTo>
                  <a:lnTo>
                    <a:pt x="4614" y="40"/>
                  </a:lnTo>
                  <a:lnTo>
                    <a:pt x="4855" y="0"/>
                  </a:lnTo>
                  <a:lnTo>
                    <a:pt x="4855" y="0"/>
                  </a:lnTo>
                  <a:lnTo>
                    <a:pt x="4855" y="8"/>
                  </a:lnTo>
                  <a:lnTo>
                    <a:pt x="4855" y="8"/>
                  </a:lnTo>
                  <a:lnTo>
                    <a:pt x="4635" y="48"/>
                  </a:lnTo>
                  <a:lnTo>
                    <a:pt x="4283" y="113"/>
                  </a:lnTo>
                  <a:lnTo>
                    <a:pt x="3832" y="178"/>
                  </a:lnTo>
                  <a:lnTo>
                    <a:pt x="3581" y="203"/>
                  </a:lnTo>
                  <a:lnTo>
                    <a:pt x="3300" y="235"/>
                  </a:lnTo>
                  <a:lnTo>
                    <a:pt x="3300" y="235"/>
                  </a:lnTo>
                  <a:lnTo>
                    <a:pt x="2889" y="268"/>
                  </a:lnTo>
                  <a:lnTo>
                    <a:pt x="2478" y="292"/>
                  </a:lnTo>
                  <a:lnTo>
                    <a:pt x="2077" y="300"/>
                  </a:lnTo>
                  <a:lnTo>
                    <a:pt x="1695" y="300"/>
                  </a:lnTo>
                  <a:close/>
                </a:path>
              </a:pathLst>
            </a:custGeom>
            <a:solidFill>
              <a:srgbClr val="A3330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03" name="Freeform 163"/>
            <p:cNvSpPr>
              <a:spLocks/>
            </p:cNvSpPr>
            <p:nvPr/>
          </p:nvSpPr>
          <p:spPr bwMode="auto">
            <a:xfrm>
              <a:off x="333" y="2200"/>
              <a:ext cx="4855" cy="300"/>
            </a:xfrm>
            <a:custGeom>
              <a:avLst/>
              <a:gdLst>
                <a:gd name="T0" fmla="*/ 1695 w 4855"/>
                <a:gd name="T1" fmla="*/ 300 h 300"/>
                <a:gd name="T2" fmla="*/ 1695 w 4855"/>
                <a:gd name="T3" fmla="*/ 300 h 300"/>
                <a:gd name="T4" fmla="*/ 1244 w 4855"/>
                <a:gd name="T5" fmla="*/ 276 h 300"/>
                <a:gd name="T6" fmla="*/ 813 w 4855"/>
                <a:gd name="T7" fmla="*/ 243 h 300"/>
                <a:gd name="T8" fmla="*/ 401 w 4855"/>
                <a:gd name="T9" fmla="*/ 186 h 300"/>
                <a:gd name="T10" fmla="*/ 201 w 4855"/>
                <a:gd name="T11" fmla="*/ 154 h 300"/>
                <a:gd name="T12" fmla="*/ 0 w 4855"/>
                <a:gd name="T13" fmla="*/ 121 h 300"/>
                <a:gd name="T14" fmla="*/ 0 w 4855"/>
                <a:gd name="T15" fmla="*/ 121 h 300"/>
                <a:gd name="T16" fmla="*/ 0 w 4855"/>
                <a:gd name="T17" fmla="*/ 105 h 300"/>
                <a:gd name="T18" fmla="*/ 0 w 4855"/>
                <a:gd name="T19" fmla="*/ 105 h 300"/>
                <a:gd name="T20" fmla="*/ 191 w 4855"/>
                <a:gd name="T21" fmla="*/ 146 h 300"/>
                <a:gd name="T22" fmla="*/ 391 w 4855"/>
                <a:gd name="T23" fmla="*/ 178 h 300"/>
                <a:gd name="T24" fmla="*/ 783 w 4855"/>
                <a:gd name="T25" fmla="*/ 227 h 300"/>
                <a:gd name="T26" fmla="*/ 1174 w 4855"/>
                <a:gd name="T27" fmla="*/ 259 h 300"/>
                <a:gd name="T28" fmla="*/ 1565 w 4855"/>
                <a:gd name="T29" fmla="*/ 284 h 300"/>
                <a:gd name="T30" fmla="*/ 1956 w 4855"/>
                <a:gd name="T31" fmla="*/ 284 h 300"/>
                <a:gd name="T32" fmla="*/ 2327 w 4855"/>
                <a:gd name="T33" fmla="*/ 284 h 300"/>
                <a:gd name="T34" fmla="*/ 2699 w 4855"/>
                <a:gd name="T35" fmla="*/ 268 h 300"/>
                <a:gd name="T36" fmla="*/ 3050 w 4855"/>
                <a:gd name="T37" fmla="*/ 243 h 300"/>
                <a:gd name="T38" fmla="*/ 3371 w 4855"/>
                <a:gd name="T39" fmla="*/ 211 h 300"/>
                <a:gd name="T40" fmla="*/ 3682 w 4855"/>
                <a:gd name="T41" fmla="*/ 178 h 300"/>
                <a:gd name="T42" fmla="*/ 4213 w 4855"/>
                <a:gd name="T43" fmla="*/ 113 h 300"/>
                <a:gd name="T44" fmla="*/ 4614 w 4855"/>
                <a:gd name="T45" fmla="*/ 40 h 300"/>
                <a:gd name="T46" fmla="*/ 4855 w 4855"/>
                <a:gd name="T47" fmla="*/ 0 h 300"/>
                <a:gd name="T48" fmla="*/ 4855 w 4855"/>
                <a:gd name="T49" fmla="*/ 0 h 300"/>
                <a:gd name="T50" fmla="*/ 4855 w 4855"/>
                <a:gd name="T51" fmla="*/ 8 h 300"/>
                <a:gd name="T52" fmla="*/ 4855 w 4855"/>
                <a:gd name="T53" fmla="*/ 8 h 300"/>
                <a:gd name="T54" fmla="*/ 4635 w 4855"/>
                <a:gd name="T55" fmla="*/ 48 h 300"/>
                <a:gd name="T56" fmla="*/ 4283 w 4855"/>
                <a:gd name="T57" fmla="*/ 113 h 300"/>
                <a:gd name="T58" fmla="*/ 3832 w 4855"/>
                <a:gd name="T59" fmla="*/ 178 h 300"/>
                <a:gd name="T60" fmla="*/ 3581 w 4855"/>
                <a:gd name="T61" fmla="*/ 203 h 300"/>
                <a:gd name="T62" fmla="*/ 3300 w 4855"/>
                <a:gd name="T63" fmla="*/ 235 h 300"/>
                <a:gd name="T64" fmla="*/ 3300 w 4855"/>
                <a:gd name="T65" fmla="*/ 235 h 300"/>
                <a:gd name="T66" fmla="*/ 2889 w 4855"/>
                <a:gd name="T67" fmla="*/ 268 h 300"/>
                <a:gd name="T68" fmla="*/ 2478 w 4855"/>
                <a:gd name="T69" fmla="*/ 292 h 300"/>
                <a:gd name="T70" fmla="*/ 2077 w 4855"/>
                <a:gd name="T71" fmla="*/ 300 h 300"/>
                <a:gd name="T72" fmla="*/ 1695 w 4855"/>
                <a:gd name="T73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855" h="300">
                  <a:moveTo>
                    <a:pt x="1695" y="300"/>
                  </a:moveTo>
                  <a:lnTo>
                    <a:pt x="1695" y="300"/>
                  </a:lnTo>
                  <a:lnTo>
                    <a:pt x="1244" y="276"/>
                  </a:lnTo>
                  <a:lnTo>
                    <a:pt x="813" y="243"/>
                  </a:lnTo>
                  <a:lnTo>
                    <a:pt x="401" y="186"/>
                  </a:lnTo>
                  <a:lnTo>
                    <a:pt x="201" y="154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191" y="146"/>
                  </a:lnTo>
                  <a:lnTo>
                    <a:pt x="391" y="178"/>
                  </a:lnTo>
                  <a:lnTo>
                    <a:pt x="783" y="227"/>
                  </a:lnTo>
                  <a:lnTo>
                    <a:pt x="1174" y="259"/>
                  </a:lnTo>
                  <a:lnTo>
                    <a:pt x="1565" y="284"/>
                  </a:lnTo>
                  <a:lnTo>
                    <a:pt x="1956" y="284"/>
                  </a:lnTo>
                  <a:lnTo>
                    <a:pt x="2327" y="284"/>
                  </a:lnTo>
                  <a:lnTo>
                    <a:pt x="2699" y="268"/>
                  </a:lnTo>
                  <a:lnTo>
                    <a:pt x="3050" y="243"/>
                  </a:lnTo>
                  <a:lnTo>
                    <a:pt x="3371" y="211"/>
                  </a:lnTo>
                  <a:lnTo>
                    <a:pt x="3682" y="178"/>
                  </a:lnTo>
                  <a:lnTo>
                    <a:pt x="4213" y="113"/>
                  </a:lnTo>
                  <a:lnTo>
                    <a:pt x="4614" y="40"/>
                  </a:lnTo>
                  <a:lnTo>
                    <a:pt x="4855" y="0"/>
                  </a:lnTo>
                  <a:lnTo>
                    <a:pt x="4855" y="0"/>
                  </a:lnTo>
                  <a:lnTo>
                    <a:pt x="4855" y="8"/>
                  </a:lnTo>
                  <a:lnTo>
                    <a:pt x="4855" y="8"/>
                  </a:lnTo>
                  <a:lnTo>
                    <a:pt x="4635" y="48"/>
                  </a:lnTo>
                  <a:lnTo>
                    <a:pt x="4283" y="113"/>
                  </a:lnTo>
                  <a:lnTo>
                    <a:pt x="3832" y="178"/>
                  </a:lnTo>
                  <a:lnTo>
                    <a:pt x="3581" y="203"/>
                  </a:lnTo>
                  <a:lnTo>
                    <a:pt x="3300" y="235"/>
                  </a:lnTo>
                  <a:lnTo>
                    <a:pt x="3300" y="235"/>
                  </a:lnTo>
                  <a:lnTo>
                    <a:pt x="2889" y="268"/>
                  </a:lnTo>
                  <a:lnTo>
                    <a:pt x="2478" y="292"/>
                  </a:lnTo>
                  <a:lnTo>
                    <a:pt x="2077" y="300"/>
                  </a:lnTo>
                  <a:lnTo>
                    <a:pt x="1695" y="30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06" name="Freeform 166"/>
            <p:cNvSpPr>
              <a:spLocks/>
            </p:cNvSpPr>
            <p:nvPr/>
          </p:nvSpPr>
          <p:spPr bwMode="auto">
            <a:xfrm>
              <a:off x="-18" y="3271"/>
              <a:ext cx="5718" cy="634"/>
            </a:xfrm>
            <a:custGeom>
              <a:avLst/>
              <a:gdLst>
                <a:gd name="T0" fmla="*/ 60 w 5718"/>
                <a:gd name="T1" fmla="*/ 212 h 634"/>
                <a:gd name="T2" fmla="*/ 281 w 5718"/>
                <a:gd name="T3" fmla="*/ 171 h 634"/>
                <a:gd name="T4" fmla="*/ 562 w 5718"/>
                <a:gd name="T5" fmla="*/ 25 h 634"/>
                <a:gd name="T6" fmla="*/ 622 w 5718"/>
                <a:gd name="T7" fmla="*/ 106 h 634"/>
                <a:gd name="T8" fmla="*/ 752 w 5718"/>
                <a:gd name="T9" fmla="*/ 163 h 634"/>
                <a:gd name="T10" fmla="*/ 913 w 5718"/>
                <a:gd name="T11" fmla="*/ 155 h 634"/>
                <a:gd name="T12" fmla="*/ 1124 w 5718"/>
                <a:gd name="T13" fmla="*/ 74 h 634"/>
                <a:gd name="T14" fmla="*/ 1224 w 5718"/>
                <a:gd name="T15" fmla="*/ 155 h 634"/>
                <a:gd name="T16" fmla="*/ 1394 w 5718"/>
                <a:gd name="T17" fmla="*/ 212 h 634"/>
                <a:gd name="T18" fmla="*/ 1575 w 5718"/>
                <a:gd name="T19" fmla="*/ 187 h 634"/>
                <a:gd name="T20" fmla="*/ 1796 w 5718"/>
                <a:gd name="T21" fmla="*/ 57 h 634"/>
                <a:gd name="T22" fmla="*/ 1856 w 5718"/>
                <a:gd name="T23" fmla="*/ 130 h 634"/>
                <a:gd name="T24" fmla="*/ 1966 w 5718"/>
                <a:gd name="T25" fmla="*/ 187 h 634"/>
                <a:gd name="T26" fmla="*/ 2107 w 5718"/>
                <a:gd name="T27" fmla="*/ 171 h 634"/>
                <a:gd name="T28" fmla="*/ 2287 w 5718"/>
                <a:gd name="T29" fmla="*/ 90 h 634"/>
                <a:gd name="T30" fmla="*/ 2377 w 5718"/>
                <a:gd name="T31" fmla="*/ 147 h 634"/>
                <a:gd name="T32" fmla="*/ 2518 w 5718"/>
                <a:gd name="T33" fmla="*/ 187 h 634"/>
                <a:gd name="T34" fmla="*/ 2668 w 5718"/>
                <a:gd name="T35" fmla="*/ 155 h 634"/>
                <a:gd name="T36" fmla="*/ 2859 w 5718"/>
                <a:gd name="T37" fmla="*/ 57 h 634"/>
                <a:gd name="T38" fmla="*/ 2949 w 5718"/>
                <a:gd name="T39" fmla="*/ 122 h 634"/>
                <a:gd name="T40" fmla="*/ 3090 w 5718"/>
                <a:gd name="T41" fmla="*/ 171 h 634"/>
                <a:gd name="T42" fmla="*/ 3240 w 5718"/>
                <a:gd name="T43" fmla="*/ 147 h 634"/>
                <a:gd name="T44" fmla="*/ 3431 w 5718"/>
                <a:gd name="T45" fmla="*/ 33 h 634"/>
                <a:gd name="T46" fmla="*/ 3521 w 5718"/>
                <a:gd name="T47" fmla="*/ 106 h 634"/>
                <a:gd name="T48" fmla="*/ 3661 w 5718"/>
                <a:gd name="T49" fmla="*/ 147 h 634"/>
                <a:gd name="T50" fmla="*/ 3812 w 5718"/>
                <a:gd name="T51" fmla="*/ 122 h 634"/>
                <a:gd name="T52" fmla="*/ 3982 w 5718"/>
                <a:gd name="T53" fmla="*/ 17 h 634"/>
                <a:gd name="T54" fmla="*/ 4053 w 5718"/>
                <a:gd name="T55" fmla="*/ 90 h 634"/>
                <a:gd name="T56" fmla="*/ 4183 w 5718"/>
                <a:gd name="T57" fmla="*/ 130 h 634"/>
                <a:gd name="T58" fmla="*/ 4313 w 5718"/>
                <a:gd name="T59" fmla="*/ 114 h 634"/>
                <a:gd name="T60" fmla="*/ 4484 w 5718"/>
                <a:gd name="T61" fmla="*/ 17 h 634"/>
                <a:gd name="T62" fmla="*/ 4604 w 5718"/>
                <a:gd name="T63" fmla="*/ 82 h 634"/>
                <a:gd name="T64" fmla="*/ 4785 w 5718"/>
                <a:gd name="T65" fmla="*/ 122 h 634"/>
                <a:gd name="T66" fmla="*/ 4945 w 5718"/>
                <a:gd name="T67" fmla="*/ 98 h 634"/>
                <a:gd name="T68" fmla="*/ 5116 w 5718"/>
                <a:gd name="T69" fmla="*/ 0 h 634"/>
                <a:gd name="T70" fmla="*/ 5206 w 5718"/>
                <a:gd name="T71" fmla="*/ 57 h 634"/>
                <a:gd name="T72" fmla="*/ 5457 w 5718"/>
                <a:gd name="T73" fmla="*/ 171 h 634"/>
                <a:gd name="T74" fmla="*/ 5718 w 5718"/>
                <a:gd name="T75" fmla="*/ 220 h 634"/>
                <a:gd name="T76" fmla="*/ 5517 w 5718"/>
                <a:gd name="T77" fmla="*/ 325 h 634"/>
                <a:gd name="T78" fmla="*/ 5126 w 5718"/>
                <a:gd name="T79" fmla="*/ 455 h 634"/>
                <a:gd name="T80" fmla="*/ 4474 w 5718"/>
                <a:gd name="T81" fmla="*/ 569 h 634"/>
                <a:gd name="T82" fmla="*/ 3511 w 5718"/>
                <a:gd name="T83" fmla="*/ 634 h 634"/>
                <a:gd name="T84" fmla="*/ 2668 w 5718"/>
                <a:gd name="T85" fmla="*/ 626 h 634"/>
                <a:gd name="T86" fmla="*/ 1505 w 5718"/>
                <a:gd name="T87" fmla="*/ 561 h 634"/>
                <a:gd name="T88" fmla="*/ 742 w 5718"/>
                <a:gd name="T89" fmla="*/ 455 h 634"/>
                <a:gd name="T90" fmla="*/ 291 w 5718"/>
                <a:gd name="T91" fmla="*/ 350 h 634"/>
                <a:gd name="T92" fmla="*/ 70 w 5718"/>
                <a:gd name="T93" fmla="*/ 260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718" h="634">
                  <a:moveTo>
                    <a:pt x="0" y="212"/>
                  </a:moveTo>
                  <a:lnTo>
                    <a:pt x="0" y="212"/>
                  </a:lnTo>
                  <a:lnTo>
                    <a:pt x="60" y="212"/>
                  </a:lnTo>
                  <a:lnTo>
                    <a:pt x="121" y="203"/>
                  </a:lnTo>
                  <a:lnTo>
                    <a:pt x="191" y="195"/>
                  </a:lnTo>
                  <a:lnTo>
                    <a:pt x="281" y="171"/>
                  </a:lnTo>
                  <a:lnTo>
                    <a:pt x="371" y="138"/>
                  </a:lnTo>
                  <a:lnTo>
                    <a:pt x="462" y="90"/>
                  </a:lnTo>
                  <a:lnTo>
                    <a:pt x="562" y="25"/>
                  </a:lnTo>
                  <a:lnTo>
                    <a:pt x="562" y="25"/>
                  </a:lnTo>
                  <a:lnTo>
                    <a:pt x="582" y="65"/>
                  </a:lnTo>
                  <a:lnTo>
                    <a:pt x="622" y="106"/>
                  </a:lnTo>
                  <a:lnTo>
                    <a:pt x="682" y="138"/>
                  </a:lnTo>
                  <a:lnTo>
                    <a:pt x="712" y="155"/>
                  </a:lnTo>
                  <a:lnTo>
                    <a:pt x="752" y="163"/>
                  </a:lnTo>
                  <a:lnTo>
                    <a:pt x="803" y="171"/>
                  </a:lnTo>
                  <a:lnTo>
                    <a:pt x="853" y="163"/>
                  </a:lnTo>
                  <a:lnTo>
                    <a:pt x="913" y="155"/>
                  </a:lnTo>
                  <a:lnTo>
                    <a:pt x="973" y="138"/>
                  </a:lnTo>
                  <a:lnTo>
                    <a:pt x="1053" y="114"/>
                  </a:lnTo>
                  <a:lnTo>
                    <a:pt x="1124" y="74"/>
                  </a:lnTo>
                  <a:lnTo>
                    <a:pt x="1124" y="74"/>
                  </a:lnTo>
                  <a:lnTo>
                    <a:pt x="1174" y="122"/>
                  </a:lnTo>
                  <a:lnTo>
                    <a:pt x="1224" y="155"/>
                  </a:lnTo>
                  <a:lnTo>
                    <a:pt x="1294" y="195"/>
                  </a:lnTo>
                  <a:lnTo>
                    <a:pt x="1344" y="203"/>
                  </a:lnTo>
                  <a:lnTo>
                    <a:pt x="1394" y="212"/>
                  </a:lnTo>
                  <a:lnTo>
                    <a:pt x="1445" y="212"/>
                  </a:lnTo>
                  <a:lnTo>
                    <a:pt x="1505" y="203"/>
                  </a:lnTo>
                  <a:lnTo>
                    <a:pt x="1575" y="187"/>
                  </a:lnTo>
                  <a:lnTo>
                    <a:pt x="1645" y="155"/>
                  </a:lnTo>
                  <a:lnTo>
                    <a:pt x="1715" y="114"/>
                  </a:lnTo>
                  <a:lnTo>
                    <a:pt x="1796" y="57"/>
                  </a:lnTo>
                  <a:lnTo>
                    <a:pt x="1796" y="57"/>
                  </a:lnTo>
                  <a:lnTo>
                    <a:pt x="1826" y="98"/>
                  </a:lnTo>
                  <a:lnTo>
                    <a:pt x="1856" y="130"/>
                  </a:lnTo>
                  <a:lnTo>
                    <a:pt x="1906" y="163"/>
                  </a:lnTo>
                  <a:lnTo>
                    <a:pt x="1936" y="171"/>
                  </a:lnTo>
                  <a:lnTo>
                    <a:pt x="1966" y="187"/>
                  </a:lnTo>
                  <a:lnTo>
                    <a:pt x="2006" y="187"/>
                  </a:lnTo>
                  <a:lnTo>
                    <a:pt x="2057" y="187"/>
                  </a:lnTo>
                  <a:lnTo>
                    <a:pt x="2107" y="171"/>
                  </a:lnTo>
                  <a:lnTo>
                    <a:pt x="2157" y="155"/>
                  </a:lnTo>
                  <a:lnTo>
                    <a:pt x="2217" y="130"/>
                  </a:lnTo>
                  <a:lnTo>
                    <a:pt x="2287" y="90"/>
                  </a:lnTo>
                  <a:lnTo>
                    <a:pt x="2287" y="90"/>
                  </a:lnTo>
                  <a:lnTo>
                    <a:pt x="2327" y="122"/>
                  </a:lnTo>
                  <a:lnTo>
                    <a:pt x="2377" y="147"/>
                  </a:lnTo>
                  <a:lnTo>
                    <a:pt x="2438" y="171"/>
                  </a:lnTo>
                  <a:lnTo>
                    <a:pt x="2478" y="179"/>
                  </a:lnTo>
                  <a:lnTo>
                    <a:pt x="2518" y="187"/>
                  </a:lnTo>
                  <a:lnTo>
                    <a:pt x="2568" y="179"/>
                  </a:lnTo>
                  <a:lnTo>
                    <a:pt x="2618" y="171"/>
                  </a:lnTo>
                  <a:lnTo>
                    <a:pt x="2668" y="155"/>
                  </a:lnTo>
                  <a:lnTo>
                    <a:pt x="2729" y="130"/>
                  </a:lnTo>
                  <a:lnTo>
                    <a:pt x="2789" y="98"/>
                  </a:lnTo>
                  <a:lnTo>
                    <a:pt x="2859" y="57"/>
                  </a:lnTo>
                  <a:lnTo>
                    <a:pt x="2859" y="57"/>
                  </a:lnTo>
                  <a:lnTo>
                    <a:pt x="2899" y="90"/>
                  </a:lnTo>
                  <a:lnTo>
                    <a:pt x="2949" y="122"/>
                  </a:lnTo>
                  <a:lnTo>
                    <a:pt x="3009" y="155"/>
                  </a:lnTo>
                  <a:lnTo>
                    <a:pt x="3050" y="163"/>
                  </a:lnTo>
                  <a:lnTo>
                    <a:pt x="3090" y="171"/>
                  </a:lnTo>
                  <a:lnTo>
                    <a:pt x="3140" y="163"/>
                  </a:lnTo>
                  <a:lnTo>
                    <a:pt x="3190" y="163"/>
                  </a:lnTo>
                  <a:lnTo>
                    <a:pt x="3240" y="147"/>
                  </a:lnTo>
                  <a:lnTo>
                    <a:pt x="3300" y="122"/>
                  </a:lnTo>
                  <a:lnTo>
                    <a:pt x="3361" y="82"/>
                  </a:lnTo>
                  <a:lnTo>
                    <a:pt x="3431" y="33"/>
                  </a:lnTo>
                  <a:lnTo>
                    <a:pt x="3431" y="33"/>
                  </a:lnTo>
                  <a:lnTo>
                    <a:pt x="3471" y="74"/>
                  </a:lnTo>
                  <a:lnTo>
                    <a:pt x="3521" y="106"/>
                  </a:lnTo>
                  <a:lnTo>
                    <a:pt x="3581" y="130"/>
                  </a:lnTo>
                  <a:lnTo>
                    <a:pt x="3621" y="147"/>
                  </a:lnTo>
                  <a:lnTo>
                    <a:pt x="3661" y="147"/>
                  </a:lnTo>
                  <a:lnTo>
                    <a:pt x="3712" y="147"/>
                  </a:lnTo>
                  <a:lnTo>
                    <a:pt x="3762" y="138"/>
                  </a:lnTo>
                  <a:lnTo>
                    <a:pt x="3812" y="122"/>
                  </a:lnTo>
                  <a:lnTo>
                    <a:pt x="3862" y="98"/>
                  </a:lnTo>
                  <a:lnTo>
                    <a:pt x="3922" y="65"/>
                  </a:lnTo>
                  <a:lnTo>
                    <a:pt x="3982" y="17"/>
                  </a:lnTo>
                  <a:lnTo>
                    <a:pt x="3982" y="17"/>
                  </a:lnTo>
                  <a:lnTo>
                    <a:pt x="4013" y="57"/>
                  </a:lnTo>
                  <a:lnTo>
                    <a:pt x="4053" y="90"/>
                  </a:lnTo>
                  <a:lnTo>
                    <a:pt x="4103" y="114"/>
                  </a:lnTo>
                  <a:lnTo>
                    <a:pt x="4143" y="130"/>
                  </a:lnTo>
                  <a:lnTo>
                    <a:pt x="4183" y="130"/>
                  </a:lnTo>
                  <a:lnTo>
                    <a:pt x="4223" y="138"/>
                  </a:lnTo>
                  <a:lnTo>
                    <a:pt x="4263" y="130"/>
                  </a:lnTo>
                  <a:lnTo>
                    <a:pt x="4313" y="114"/>
                  </a:lnTo>
                  <a:lnTo>
                    <a:pt x="4374" y="90"/>
                  </a:lnTo>
                  <a:lnTo>
                    <a:pt x="4424" y="57"/>
                  </a:lnTo>
                  <a:lnTo>
                    <a:pt x="4484" y="17"/>
                  </a:lnTo>
                  <a:lnTo>
                    <a:pt x="4484" y="17"/>
                  </a:lnTo>
                  <a:lnTo>
                    <a:pt x="4544" y="49"/>
                  </a:lnTo>
                  <a:lnTo>
                    <a:pt x="4604" y="82"/>
                  </a:lnTo>
                  <a:lnTo>
                    <a:pt x="4685" y="106"/>
                  </a:lnTo>
                  <a:lnTo>
                    <a:pt x="4735" y="114"/>
                  </a:lnTo>
                  <a:lnTo>
                    <a:pt x="4785" y="122"/>
                  </a:lnTo>
                  <a:lnTo>
                    <a:pt x="4835" y="122"/>
                  </a:lnTo>
                  <a:lnTo>
                    <a:pt x="4885" y="114"/>
                  </a:lnTo>
                  <a:lnTo>
                    <a:pt x="4945" y="98"/>
                  </a:lnTo>
                  <a:lnTo>
                    <a:pt x="5006" y="74"/>
                  </a:lnTo>
                  <a:lnTo>
                    <a:pt x="5056" y="41"/>
                  </a:lnTo>
                  <a:lnTo>
                    <a:pt x="5116" y="0"/>
                  </a:lnTo>
                  <a:lnTo>
                    <a:pt x="5116" y="0"/>
                  </a:lnTo>
                  <a:lnTo>
                    <a:pt x="5156" y="25"/>
                  </a:lnTo>
                  <a:lnTo>
                    <a:pt x="5206" y="57"/>
                  </a:lnTo>
                  <a:lnTo>
                    <a:pt x="5276" y="98"/>
                  </a:lnTo>
                  <a:lnTo>
                    <a:pt x="5357" y="138"/>
                  </a:lnTo>
                  <a:lnTo>
                    <a:pt x="5457" y="171"/>
                  </a:lnTo>
                  <a:lnTo>
                    <a:pt x="5577" y="203"/>
                  </a:lnTo>
                  <a:lnTo>
                    <a:pt x="5718" y="220"/>
                  </a:lnTo>
                  <a:lnTo>
                    <a:pt x="5718" y="220"/>
                  </a:lnTo>
                  <a:lnTo>
                    <a:pt x="5688" y="236"/>
                  </a:lnTo>
                  <a:lnTo>
                    <a:pt x="5587" y="293"/>
                  </a:lnTo>
                  <a:lnTo>
                    <a:pt x="5517" y="325"/>
                  </a:lnTo>
                  <a:lnTo>
                    <a:pt x="5407" y="366"/>
                  </a:lnTo>
                  <a:lnTo>
                    <a:pt x="5276" y="406"/>
                  </a:lnTo>
                  <a:lnTo>
                    <a:pt x="5126" y="455"/>
                  </a:lnTo>
                  <a:lnTo>
                    <a:pt x="4945" y="496"/>
                  </a:lnTo>
                  <a:lnTo>
                    <a:pt x="4725" y="528"/>
                  </a:lnTo>
                  <a:lnTo>
                    <a:pt x="4474" y="569"/>
                  </a:lnTo>
                  <a:lnTo>
                    <a:pt x="4193" y="593"/>
                  </a:lnTo>
                  <a:lnTo>
                    <a:pt x="3872" y="618"/>
                  </a:lnTo>
                  <a:lnTo>
                    <a:pt x="3511" y="634"/>
                  </a:lnTo>
                  <a:lnTo>
                    <a:pt x="3120" y="634"/>
                  </a:lnTo>
                  <a:lnTo>
                    <a:pt x="2668" y="626"/>
                  </a:lnTo>
                  <a:lnTo>
                    <a:pt x="2668" y="626"/>
                  </a:lnTo>
                  <a:lnTo>
                    <a:pt x="2237" y="609"/>
                  </a:lnTo>
                  <a:lnTo>
                    <a:pt x="1846" y="585"/>
                  </a:lnTo>
                  <a:lnTo>
                    <a:pt x="1505" y="561"/>
                  </a:lnTo>
                  <a:lnTo>
                    <a:pt x="1214" y="528"/>
                  </a:lnTo>
                  <a:lnTo>
                    <a:pt x="953" y="496"/>
                  </a:lnTo>
                  <a:lnTo>
                    <a:pt x="742" y="455"/>
                  </a:lnTo>
                  <a:lnTo>
                    <a:pt x="562" y="423"/>
                  </a:lnTo>
                  <a:lnTo>
                    <a:pt x="411" y="390"/>
                  </a:lnTo>
                  <a:lnTo>
                    <a:pt x="291" y="350"/>
                  </a:lnTo>
                  <a:lnTo>
                    <a:pt x="191" y="317"/>
                  </a:lnTo>
                  <a:lnTo>
                    <a:pt x="121" y="293"/>
                  </a:lnTo>
                  <a:lnTo>
                    <a:pt x="70" y="260"/>
                  </a:lnTo>
                  <a:lnTo>
                    <a:pt x="20" y="228"/>
                  </a:lnTo>
                  <a:lnTo>
                    <a:pt x="0" y="2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10" name="Freeform 170"/>
            <p:cNvSpPr>
              <a:spLocks/>
            </p:cNvSpPr>
            <p:nvPr/>
          </p:nvSpPr>
          <p:spPr bwMode="auto">
            <a:xfrm>
              <a:off x="1597" y="3564"/>
              <a:ext cx="522" cy="154"/>
            </a:xfrm>
            <a:custGeom>
              <a:avLst/>
              <a:gdLst>
                <a:gd name="T0" fmla="*/ 0 w 522"/>
                <a:gd name="T1" fmla="*/ 8 h 154"/>
                <a:gd name="T2" fmla="*/ 0 w 522"/>
                <a:gd name="T3" fmla="*/ 8 h 154"/>
                <a:gd name="T4" fmla="*/ 20 w 522"/>
                <a:gd name="T5" fmla="*/ 32 h 154"/>
                <a:gd name="T6" fmla="*/ 60 w 522"/>
                <a:gd name="T7" fmla="*/ 81 h 154"/>
                <a:gd name="T8" fmla="*/ 90 w 522"/>
                <a:gd name="T9" fmla="*/ 113 h 154"/>
                <a:gd name="T10" fmla="*/ 141 w 522"/>
                <a:gd name="T11" fmla="*/ 138 h 154"/>
                <a:gd name="T12" fmla="*/ 191 w 522"/>
                <a:gd name="T13" fmla="*/ 154 h 154"/>
                <a:gd name="T14" fmla="*/ 261 w 522"/>
                <a:gd name="T15" fmla="*/ 154 h 154"/>
                <a:gd name="T16" fmla="*/ 261 w 522"/>
                <a:gd name="T17" fmla="*/ 154 h 154"/>
                <a:gd name="T18" fmla="*/ 331 w 522"/>
                <a:gd name="T19" fmla="*/ 154 h 154"/>
                <a:gd name="T20" fmla="*/ 381 w 522"/>
                <a:gd name="T21" fmla="*/ 130 h 154"/>
                <a:gd name="T22" fmla="*/ 431 w 522"/>
                <a:gd name="T23" fmla="*/ 105 h 154"/>
                <a:gd name="T24" fmla="*/ 462 w 522"/>
                <a:gd name="T25" fmla="*/ 81 h 154"/>
                <a:gd name="T26" fmla="*/ 502 w 522"/>
                <a:gd name="T27" fmla="*/ 24 h 154"/>
                <a:gd name="T28" fmla="*/ 522 w 522"/>
                <a:gd name="T29" fmla="*/ 0 h 154"/>
                <a:gd name="T30" fmla="*/ 522 w 522"/>
                <a:gd name="T31" fmla="*/ 0 h 154"/>
                <a:gd name="T32" fmla="*/ 502 w 522"/>
                <a:gd name="T33" fmla="*/ 8 h 154"/>
                <a:gd name="T34" fmla="*/ 462 w 522"/>
                <a:gd name="T35" fmla="*/ 40 h 154"/>
                <a:gd name="T36" fmla="*/ 431 w 522"/>
                <a:gd name="T37" fmla="*/ 57 h 154"/>
                <a:gd name="T38" fmla="*/ 391 w 522"/>
                <a:gd name="T39" fmla="*/ 73 h 154"/>
                <a:gd name="T40" fmla="*/ 341 w 522"/>
                <a:gd name="T41" fmla="*/ 89 h 154"/>
                <a:gd name="T42" fmla="*/ 271 w 522"/>
                <a:gd name="T43" fmla="*/ 97 h 154"/>
                <a:gd name="T44" fmla="*/ 271 w 522"/>
                <a:gd name="T45" fmla="*/ 97 h 154"/>
                <a:gd name="T46" fmla="*/ 211 w 522"/>
                <a:gd name="T47" fmla="*/ 97 h 154"/>
                <a:gd name="T48" fmla="*/ 161 w 522"/>
                <a:gd name="T49" fmla="*/ 89 h 154"/>
                <a:gd name="T50" fmla="*/ 110 w 522"/>
                <a:gd name="T51" fmla="*/ 73 h 154"/>
                <a:gd name="T52" fmla="*/ 70 w 522"/>
                <a:gd name="T53" fmla="*/ 57 h 154"/>
                <a:gd name="T54" fmla="*/ 20 w 522"/>
                <a:gd name="T55" fmla="*/ 24 h 154"/>
                <a:gd name="T56" fmla="*/ 0 w 522"/>
                <a:gd name="T57" fmla="*/ 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22" h="154">
                  <a:moveTo>
                    <a:pt x="0" y="8"/>
                  </a:moveTo>
                  <a:lnTo>
                    <a:pt x="0" y="8"/>
                  </a:lnTo>
                  <a:lnTo>
                    <a:pt x="20" y="32"/>
                  </a:lnTo>
                  <a:lnTo>
                    <a:pt x="60" y="81"/>
                  </a:lnTo>
                  <a:lnTo>
                    <a:pt x="90" y="113"/>
                  </a:lnTo>
                  <a:lnTo>
                    <a:pt x="141" y="138"/>
                  </a:lnTo>
                  <a:lnTo>
                    <a:pt x="191" y="154"/>
                  </a:lnTo>
                  <a:lnTo>
                    <a:pt x="261" y="154"/>
                  </a:lnTo>
                  <a:lnTo>
                    <a:pt x="261" y="154"/>
                  </a:lnTo>
                  <a:lnTo>
                    <a:pt x="331" y="154"/>
                  </a:lnTo>
                  <a:lnTo>
                    <a:pt x="381" y="130"/>
                  </a:lnTo>
                  <a:lnTo>
                    <a:pt x="431" y="105"/>
                  </a:lnTo>
                  <a:lnTo>
                    <a:pt x="462" y="81"/>
                  </a:lnTo>
                  <a:lnTo>
                    <a:pt x="502" y="24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502" y="8"/>
                  </a:lnTo>
                  <a:lnTo>
                    <a:pt x="462" y="40"/>
                  </a:lnTo>
                  <a:lnTo>
                    <a:pt x="431" y="57"/>
                  </a:lnTo>
                  <a:lnTo>
                    <a:pt x="391" y="73"/>
                  </a:lnTo>
                  <a:lnTo>
                    <a:pt x="341" y="89"/>
                  </a:lnTo>
                  <a:lnTo>
                    <a:pt x="271" y="97"/>
                  </a:lnTo>
                  <a:lnTo>
                    <a:pt x="271" y="97"/>
                  </a:lnTo>
                  <a:lnTo>
                    <a:pt x="211" y="97"/>
                  </a:lnTo>
                  <a:lnTo>
                    <a:pt x="161" y="89"/>
                  </a:lnTo>
                  <a:lnTo>
                    <a:pt x="110" y="73"/>
                  </a:lnTo>
                  <a:lnTo>
                    <a:pt x="70" y="57"/>
                  </a:lnTo>
                  <a:lnTo>
                    <a:pt x="20" y="24"/>
                  </a:lnTo>
                  <a:lnTo>
                    <a:pt x="0" y="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12" name="Freeform 172"/>
            <p:cNvSpPr>
              <a:spLocks/>
            </p:cNvSpPr>
            <p:nvPr/>
          </p:nvSpPr>
          <p:spPr bwMode="auto">
            <a:xfrm>
              <a:off x="1918" y="3734"/>
              <a:ext cx="512" cy="163"/>
            </a:xfrm>
            <a:custGeom>
              <a:avLst/>
              <a:gdLst>
                <a:gd name="T0" fmla="*/ 0 w 512"/>
                <a:gd name="T1" fmla="*/ 8 h 163"/>
                <a:gd name="T2" fmla="*/ 0 w 512"/>
                <a:gd name="T3" fmla="*/ 8 h 163"/>
                <a:gd name="T4" fmla="*/ 10 w 512"/>
                <a:gd name="T5" fmla="*/ 33 h 163"/>
                <a:gd name="T6" fmla="*/ 50 w 512"/>
                <a:gd name="T7" fmla="*/ 81 h 163"/>
                <a:gd name="T8" fmla="*/ 90 w 512"/>
                <a:gd name="T9" fmla="*/ 114 h 163"/>
                <a:gd name="T10" fmla="*/ 131 w 512"/>
                <a:gd name="T11" fmla="*/ 138 h 163"/>
                <a:gd name="T12" fmla="*/ 191 w 512"/>
                <a:gd name="T13" fmla="*/ 155 h 163"/>
                <a:gd name="T14" fmla="*/ 261 w 512"/>
                <a:gd name="T15" fmla="*/ 163 h 163"/>
                <a:gd name="T16" fmla="*/ 261 w 512"/>
                <a:gd name="T17" fmla="*/ 163 h 163"/>
                <a:gd name="T18" fmla="*/ 321 w 512"/>
                <a:gd name="T19" fmla="*/ 155 h 163"/>
                <a:gd name="T20" fmla="*/ 381 w 512"/>
                <a:gd name="T21" fmla="*/ 130 h 163"/>
                <a:gd name="T22" fmla="*/ 421 w 512"/>
                <a:gd name="T23" fmla="*/ 106 h 163"/>
                <a:gd name="T24" fmla="*/ 462 w 512"/>
                <a:gd name="T25" fmla="*/ 81 h 163"/>
                <a:gd name="T26" fmla="*/ 502 w 512"/>
                <a:gd name="T27" fmla="*/ 25 h 163"/>
                <a:gd name="T28" fmla="*/ 512 w 512"/>
                <a:gd name="T29" fmla="*/ 0 h 163"/>
                <a:gd name="T30" fmla="*/ 512 w 512"/>
                <a:gd name="T31" fmla="*/ 0 h 163"/>
                <a:gd name="T32" fmla="*/ 502 w 512"/>
                <a:gd name="T33" fmla="*/ 17 h 163"/>
                <a:gd name="T34" fmla="*/ 462 w 512"/>
                <a:gd name="T35" fmla="*/ 41 h 163"/>
                <a:gd name="T36" fmla="*/ 431 w 512"/>
                <a:gd name="T37" fmla="*/ 65 h 163"/>
                <a:gd name="T38" fmla="*/ 391 w 512"/>
                <a:gd name="T39" fmla="*/ 73 h 163"/>
                <a:gd name="T40" fmla="*/ 331 w 512"/>
                <a:gd name="T41" fmla="*/ 90 h 163"/>
                <a:gd name="T42" fmla="*/ 271 w 512"/>
                <a:gd name="T43" fmla="*/ 98 h 163"/>
                <a:gd name="T44" fmla="*/ 271 w 512"/>
                <a:gd name="T45" fmla="*/ 98 h 163"/>
                <a:gd name="T46" fmla="*/ 211 w 512"/>
                <a:gd name="T47" fmla="*/ 98 h 163"/>
                <a:gd name="T48" fmla="*/ 151 w 512"/>
                <a:gd name="T49" fmla="*/ 90 h 163"/>
                <a:gd name="T50" fmla="*/ 110 w 512"/>
                <a:gd name="T51" fmla="*/ 73 h 163"/>
                <a:gd name="T52" fmla="*/ 70 w 512"/>
                <a:gd name="T53" fmla="*/ 57 h 163"/>
                <a:gd name="T54" fmla="*/ 20 w 512"/>
                <a:gd name="T55" fmla="*/ 25 h 163"/>
                <a:gd name="T56" fmla="*/ 0 w 512"/>
                <a:gd name="T57" fmla="*/ 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2" h="163">
                  <a:moveTo>
                    <a:pt x="0" y="8"/>
                  </a:moveTo>
                  <a:lnTo>
                    <a:pt x="0" y="8"/>
                  </a:lnTo>
                  <a:lnTo>
                    <a:pt x="10" y="33"/>
                  </a:lnTo>
                  <a:lnTo>
                    <a:pt x="50" y="81"/>
                  </a:lnTo>
                  <a:lnTo>
                    <a:pt x="90" y="114"/>
                  </a:lnTo>
                  <a:lnTo>
                    <a:pt x="131" y="138"/>
                  </a:lnTo>
                  <a:lnTo>
                    <a:pt x="191" y="155"/>
                  </a:lnTo>
                  <a:lnTo>
                    <a:pt x="261" y="163"/>
                  </a:lnTo>
                  <a:lnTo>
                    <a:pt x="261" y="163"/>
                  </a:lnTo>
                  <a:lnTo>
                    <a:pt x="321" y="155"/>
                  </a:lnTo>
                  <a:lnTo>
                    <a:pt x="381" y="130"/>
                  </a:lnTo>
                  <a:lnTo>
                    <a:pt x="421" y="106"/>
                  </a:lnTo>
                  <a:lnTo>
                    <a:pt x="462" y="81"/>
                  </a:lnTo>
                  <a:lnTo>
                    <a:pt x="502" y="25"/>
                  </a:lnTo>
                  <a:lnTo>
                    <a:pt x="512" y="0"/>
                  </a:lnTo>
                  <a:lnTo>
                    <a:pt x="512" y="0"/>
                  </a:lnTo>
                  <a:lnTo>
                    <a:pt x="502" y="17"/>
                  </a:lnTo>
                  <a:lnTo>
                    <a:pt x="462" y="41"/>
                  </a:lnTo>
                  <a:lnTo>
                    <a:pt x="431" y="65"/>
                  </a:lnTo>
                  <a:lnTo>
                    <a:pt x="391" y="73"/>
                  </a:lnTo>
                  <a:lnTo>
                    <a:pt x="331" y="90"/>
                  </a:lnTo>
                  <a:lnTo>
                    <a:pt x="271" y="98"/>
                  </a:lnTo>
                  <a:lnTo>
                    <a:pt x="271" y="98"/>
                  </a:lnTo>
                  <a:lnTo>
                    <a:pt x="211" y="98"/>
                  </a:lnTo>
                  <a:lnTo>
                    <a:pt x="151" y="90"/>
                  </a:lnTo>
                  <a:lnTo>
                    <a:pt x="110" y="73"/>
                  </a:lnTo>
                  <a:lnTo>
                    <a:pt x="70" y="57"/>
                  </a:lnTo>
                  <a:lnTo>
                    <a:pt x="20" y="25"/>
                  </a:lnTo>
                  <a:lnTo>
                    <a:pt x="0" y="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14" name="Freeform 174"/>
            <p:cNvSpPr>
              <a:spLocks/>
            </p:cNvSpPr>
            <p:nvPr/>
          </p:nvSpPr>
          <p:spPr bwMode="auto">
            <a:xfrm>
              <a:off x="2801" y="3734"/>
              <a:ext cx="511" cy="163"/>
            </a:xfrm>
            <a:custGeom>
              <a:avLst/>
              <a:gdLst>
                <a:gd name="T0" fmla="*/ 0 w 511"/>
                <a:gd name="T1" fmla="*/ 8 h 163"/>
                <a:gd name="T2" fmla="*/ 0 w 511"/>
                <a:gd name="T3" fmla="*/ 8 h 163"/>
                <a:gd name="T4" fmla="*/ 10 w 511"/>
                <a:gd name="T5" fmla="*/ 33 h 163"/>
                <a:gd name="T6" fmla="*/ 50 w 511"/>
                <a:gd name="T7" fmla="*/ 81 h 163"/>
                <a:gd name="T8" fmla="*/ 80 w 511"/>
                <a:gd name="T9" fmla="*/ 114 h 163"/>
                <a:gd name="T10" fmla="*/ 130 w 511"/>
                <a:gd name="T11" fmla="*/ 138 h 163"/>
                <a:gd name="T12" fmla="*/ 180 w 511"/>
                <a:gd name="T13" fmla="*/ 155 h 163"/>
                <a:gd name="T14" fmla="*/ 251 w 511"/>
                <a:gd name="T15" fmla="*/ 163 h 163"/>
                <a:gd name="T16" fmla="*/ 251 w 511"/>
                <a:gd name="T17" fmla="*/ 163 h 163"/>
                <a:gd name="T18" fmla="*/ 321 w 511"/>
                <a:gd name="T19" fmla="*/ 155 h 163"/>
                <a:gd name="T20" fmla="*/ 371 w 511"/>
                <a:gd name="T21" fmla="*/ 130 h 163"/>
                <a:gd name="T22" fmla="*/ 421 w 511"/>
                <a:gd name="T23" fmla="*/ 106 h 163"/>
                <a:gd name="T24" fmla="*/ 451 w 511"/>
                <a:gd name="T25" fmla="*/ 81 h 163"/>
                <a:gd name="T26" fmla="*/ 501 w 511"/>
                <a:gd name="T27" fmla="*/ 25 h 163"/>
                <a:gd name="T28" fmla="*/ 511 w 511"/>
                <a:gd name="T29" fmla="*/ 0 h 163"/>
                <a:gd name="T30" fmla="*/ 511 w 511"/>
                <a:gd name="T31" fmla="*/ 0 h 163"/>
                <a:gd name="T32" fmla="*/ 501 w 511"/>
                <a:gd name="T33" fmla="*/ 17 h 163"/>
                <a:gd name="T34" fmla="*/ 461 w 511"/>
                <a:gd name="T35" fmla="*/ 41 h 163"/>
                <a:gd name="T36" fmla="*/ 421 w 511"/>
                <a:gd name="T37" fmla="*/ 65 h 163"/>
                <a:gd name="T38" fmla="*/ 381 w 511"/>
                <a:gd name="T39" fmla="*/ 73 h 163"/>
                <a:gd name="T40" fmla="*/ 331 w 511"/>
                <a:gd name="T41" fmla="*/ 90 h 163"/>
                <a:gd name="T42" fmla="*/ 271 w 511"/>
                <a:gd name="T43" fmla="*/ 98 h 163"/>
                <a:gd name="T44" fmla="*/ 271 w 511"/>
                <a:gd name="T45" fmla="*/ 98 h 163"/>
                <a:gd name="T46" fmla="*/ 200 w 511"/>
                <a:gd name="T47" fmla="*/ 98 h 163"/>
                <a:gd name="T48" fmla="*/ 150 w 511"/>
                <a:gd name="T49" fmla="*/ 90 h 163"/>
                <a:gd name="T50" fmla="*/ 100 w 511"/>
                <a:gd name="T51" fmla="*/ 73 h 163"/>
                <a:gd name="T52" fmla="*/ 60 w 511"/>
                <a:gd name="T53" fmla="*/ 57 h 163"/>
                <a:gd name="T54" fmla="*/ 10 w 511"/>
                <a:gd name="T55" fmla="*/ 25 h 163"/>
                <a:gd name="T56" fmla="*/ 0 w 511"/>
                <a:gd name="T57" fmla="*/ 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1" h="163">
                  <a:moveTo>
                    <a:pt x="0" y="8"/>
                  </a:moveTo>
                  <a:lnTo>
                    <a:pt x="0" y="8"/>
                  </a:lnTo>
                  <a:lnTo>
                    <a:pt x="10" y="33"/>
                  </a:lnTo>
                  <a:lnTo>
                    <a:pt x="50" y="81"/>
                  </a:lnTo>
                  <a:lnTo>
                    <a:pt x="80" y="114"/>
                  </a:lnTo>
                  <a:lnTo>
                    <a:pt x="130" y="138"/>
                  </a:lnTo>
                  <a:lnTo>
                    <a:pt x="180" y="155"/>
                  </a:lnTo>
                  <a:lnTo>
                    <a:pt x="251" y="163"/>
                  </a:lnTo>
                  <a:lnTo>
                    <a:pt x="251" y="163"/>
                  </a:lnTo>
                  <a:lnTo>
                    <a:pt x="321" y="155"/>
                  </a:lnTo>
                  <a:lnTo>
                    <a:pt x="371" y="130"/>
                  </a:lnTo>
                  <a:lnTo>
                    <a:pt x="421" y="106"/>
                  </a:lnTo>
                  <a:lnTo>
                    <a:pt x="451" y="81"/>
                  </a:lnTo>
                  <a:lnTo>
                    <a:pt x="501" y="25"/>
                  </a:lnTo>
                  <a:lnTo>
                    <a:pt x="511" y="0"/>
                  </a:lnTo>
                  <a:lnTo>
                    <a:pt x="511" y="0"/>
                  </a:lnTo>
                  <a:lnTo>
                    <a:pt x="501" y="17"/>
                  </a:lnTo>
                  <a:lnTo>
                    <a:pt x="461" y="41"/>
                  </a:lnTo>
                  <a:lnTo>
                    <a:pt x="421" y="65"/>
                  </a:lnTo>
                  <a:lnTo>
                    <a:pt x="381" y="73"/>
                  </a:lnTo>
                  <a:lnTo>
                    <a:pt x="331" y="90"/>
                  </a:lnTo>
                  <a:lnTo>
                    <a:pt x="271" y="98"/>
                  </a:lnTo>
                  <a:lnTo>
                    <a:pt x="271" y="98"/>
                  </a:lnTo>
                  <a:lnTo>
                    <a:pt x="200" y="98"/>
                  </a:lnTo>
                  <a:lnTo>
                    <a:pt x="150" y="90"/>
                  </a:lnTo>
                  <a:lnTo>
                    <a:pt x="100" y="73"/>
                  </a:lnTo>
                  <a:lnTo>
                    <a:pt x="60" y="57"/>
                  </a:lnTo>
                  <a:lnTo>
                    <a:pt x="10" y="25"/>
                  </a:lnTo>
                  <a:lnTo>
                    <a:pt x="0" y="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16" name="Freeform 176"/>
            <p:cNvSpPr>
              <a:spLocks/>
            </p:cNvSpPr>
            <p:nvPr/>
          </p:nvSpPr>
          <p:spPr bwMode="auto">
            <a:xfrm>
              <a:off x="3262" y="3564"/>
              <a:ext cx="522" cy="154"/>
            </a:xfrm>
            <a:custGeom>
              <a:avLst/>
              <a:gdLst>
                <a:gd name="T0" fmla="*/ 0 w 522"/>
                <a:gd name="T1" fmla="*/ 8 h 154"/>
                <a:gd name="T2" fmla="*/ 0 w 522"/>
                <a:gd name="T3" fmla="*/ 8 h 154"/>
                <a:gd name="T4" fmla="*/ 20 w 522"/>
                <a:gd name="T5" fmla="*/ 32 h 154"/>
                <a:gd name="T6" fmla="*/ 60 w 522"/>
                <a:gd name="T7" fmla="*/ 81 h 154"/>
                <a:gd name="T8" fmla="*/ 91 w 522"/>
                <a:gd name="T9" fmla="*/ 113 h 154"/>
                <a:gd name="T10" fmla="*/ 141 w 522"/>
                <a:gd name="T11" fmla="*/ 138 h 154"/>
                <a:gd name="T12" fmla="*/ 191 w 522"/>
                <a:gd name="T13" fmla="*/ 154 h 154"/>
                <a:gd name="T14" fmla="*/ 261 w 522"/>
                <a:gd name="T15" fmla="*/ 154 h 154"/>
                <a:gd name="T16" fmla="*/ 261 w 522"/>
                <a:gd name="T17" fmla="*/ 154 h 154"/>
                <a:gd name="T18" fmla="*/ 331 w 522"/>
                <a:gd name="T19" fmla="*/ 154 h 154"/>
                <a:gd name="T20" fmla="*/ 381 w 522"/>
                <a:gd name="T21" fmla="*/ 130 h 154"/>
                <a:gd name="T22" fmla="*/ 432 w 522"/>
                <a:gd name="T23" fmla="*/ 105 h 154"/>
                <a:gd name="T24" fmla="*/ 462 w 522"/>
                <a:gd name="T25" fmla="*/ 81 h 154"/>
                <a:gd name="T26" fmla="*/ 502 w 522"/>
                <a:gd name="T27" fmla="*/ 24 h 154"/>
                <a:gd name="T28" fmla="*/ 522 w 522"/>
                <a:gd name="T29" fmla="*/ 0 h 154"/>
                <a:gd name="T30" fmla="*/ 522 w 522"/>
                <a:gd name="T31" fmla="*/ 0 h 154"/>
                <a:gd name="T32" fmla="*/ 502 w 522"/>
                <a:gd name="T33" fmla="*/ 8 h 154"/>
                <a:gd name="T34" fmla="*/ 462 w 522"/>
                <a:gd name="T35" fmla="*/ 40 h 154"/>
                <a:gd name="T36" fmla="*/ 432 w 522"/>
                <a:gd name="T37" fmla="*/ 57 h 154"/>
                <a:gd name="T38" fmla="*/ 391 w 522"/>
                <a:gd name="T39" fmla="*/ 73 h 154"/>
                <a:gd name="T40" fmla="*/ 341 w 522"/>
                <a:gd name="T41" fmla="*/ 89 h 154"/>
                <a:gd name="T42" fmla="*/ 271 w 522"/>
                <a:gd name="T43" fmla="*/ 97 h 154"/>
                <a:gd name="T44" fmla="*/ 271 w 522"/>
                <a:gd name="T45" fmla="*/ 97 h 154"/>
                <a:gd name="T46" fmla="*/ 211 w 522"/>
                <a:gd name="T47" fmla="*/ 97 h 154"/>
                <a:gd name="T48" fmla="*/ 161 w 522"/>
                <a:gd name="T49" fmla="*/ 89 h 154"/>
                <a:gd name="T50" fmla="*/ 111 w 522"/>
                <a:gd name="T51" fmla="*/ 73 h 154"/>
                <a:gd name="T52" fmla="*/ 71 w 522"/>
                <a:gd name="T53" fmla="*/ 57 h 154"/>
                <a:gd name="T54" fmla="*/ 20 w 522"/>
                <a:gd name="T55" fmla="*/ 24 h 154"/>
                <a:gd name="T56" fmla="*/ 0 w 522"/>
                <a:gd name="T57" fmla="*/ 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22" h="154">
                  <a:moveTo>
                    <a:pt x="0" y="8"/>
                  </a:moveTo>
                  <a:lnTo>
                    <a:pt x="0" y="8"/>
                  </a:lnTo>
                  <a:lnTo>
                    <a:pt x="20" y="32"/>
                  </a:lnTo>
                  <a:lnTo>
                    <a:pt x="60" y="81"/>
                  </a:lnTo>
                  <a:lnTo>
                    <a:pt x="91" y="113"/>
                  </a:lnTo>
                  <a:lnTo>
                    <a:pt x="141" y="138"/>
                  </a:lnTo>
                  <a:lnTo>
                    <a:pt x="191" y="154"/>
                  </a:lnTo>
                  <a:lnTo>
                    <a:pt x="261" y="154"/>
                  </a:lnTo>
                  <a:lnTo>
                    <a:pt x="261" y="154"/>
                  </a:lnTo>
                  <a:lnTo>
                    <a:pt x="331" y="154"/>
                  </a:lnTo>
                  <a:lnTo>
                    <a:pt x="381" y="130"/>
                  </a:lnTo>
                  <a:lnTo>
                    <a:pt x="432" y="105"/>
                  </a:lnTo>
                  <a:lnTo>
                    <a:pt x="462" y="81"/>
                  </a:lnTo>
                  <a:lnTo>
                    <a:pt x="502" y="24"/>
                  </a:lnTo>
                  <a:lnTo>
                    <a:pt x="522" y="0"/>
                  </a:lnTo>
                  <a:lnTo>
                    <a:pt x="522" y="0"/>
                  </a:lnTo>
                  <a:lnTo>
                    <a:pt x="502" y="8"/>
                  </a:lnTo>
                  <a:lnTo>
                    <a:pt x="462" y="40"/>
                  </a:lnTo>
                  <a:lnTo>
                    <a:pt x="432" y="57"/>
                  </a:lnTo>
                  <a:lnTo>
                    <a:pt x="391" y="73"/>
                  </a:lnTo>
                  <a:lnTo>
                    <a:pt x="341" y="89"/>
                  </a:lnTo>
                  <a:lnTo>
                    <a:pt x="271" y="97"/>
                  </a:lnTo>
                  <a:lnTo>
                    <a:pt x="271" y="97"/>
                  </a:lnTo>
                  <a:lnTo>
                    <a:pt x="211" y="97"/>
                  </a:lnTo>
                  <a:lnTo>
                    <a:pt x="161" y="89"/>
                  </a:lnTo>
                  <a:lnTo>
                    <a:pt x="111" y="73"/>
                  </a:lnTo>
                  <a:lnTo>
                    <a:pt x="71" y="57"/>
                  </a:lnTo>
                  <a:lnTo>
                    <a:pt x="20" y="24"/>
                  </a:lnTo>
                  <a:lnTo>
                    <a:pt x="0" y="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18" name="Freeform 178"/>
            <p:cNvSpPr>
              <a:spLocks/>
            </p:cNvSpPr>
            <p:nvPr/>
          </p:nvSpPr>
          <p:spPr bwMode="auto">
            <a:xfrm>
              <a:off x="3583" y="3734"/>
              <a:ext cx="512" cy="163"/>
            </a:xfrm>
            <a:custGeom>
              <a:avLst/>
              <a:gdLst>
                <a:gd name="T0" fmla="*/ 0 w 512"/>
                <a:gd name="T1" fmla="*/ 8 h 163"/>
                <a:gd name="T2" fmla="*/ 0 w 512"/>
                <a:gd name="T3" fmla="*/ 8 h 163"/>
                <a:gd name="T4" fmla="*/ 10 w 512"/>
                <a:gd name="T5" fmla="*/ 33 h 163"/>
                <a:gd name="T6" fmla="*/ 50 w 512"/>
                <a:gd name="T7" fmla="*/ 81 h 163"/>
                <a:gd name="T8" fmla="*/ 91 w 512"/>
                <a:gd name="T9" fmla="*/ 114 h 163"/>
                <a:gd name="T10" fmla="*/ 131 w 512"/>
                <a:gd name="T11" fmla="*/ 138 h 163"/>
                <a:gd name="T12" fmla="*/ 191 w 512"/>
                <a:gd name="T13" fmla="*/ 155 h 163"/>
                <a:gd name="T14" fmla="*/ 261 w 512"/>
                <a:gd name="T15" fmla="*/ 163 h 163"/>
                <a:gd name="T16" fmla="*/ 261 w 512"/>
                <a:gd name="T17" fmla="*/ 163 h 163"/>
                <a:gd name="T18" fmla="*/ 321 w 512"/>
                <a:gd name="T19" fmla="*/ 155 h 163"/>
                <a:gd name="T20" fmla="*/ 381 w 512"/>
                <a:gd name="T21" fmla="*/ 130 h 163"/>
                <a:gd name="T22" fmla="*/ 422 w 512"/>
                <a:gd name="T23" fmla="*/ 106 h 163"/>
                <a:gd name="T24" fmla="*/ 462 w 512"/>
                <a:gd name="T25" fmla="*/ 81 h 163"/>
                <a:gd name="T26" fmla="*/ 502 w 512"/>
                <a:gd name="T27" fmla="*/ 25 h 163"/>
                <a:gd name="T28" fmla="*/ 512 w 512"/>
                <a:gd name="T29" fmla="*/ 0 h 163"/>
                <a:gd name="T30" fmla="*/ 512 w 512"/>
                <a:gd name="T31" fmla="*/ 0 h 163"/>
                <a:gd name="T32" fmla="*/ 502 w 512"/>
                <a:gd name="T33" fmla="*/ 17 h 163"/>
                <a:gd name="T34" fmla="*/ 462 w 512"/>
                <a:gd name="T35" fmla="*/ 41 h 163"/>
                <a:gd name="T36" fmla="*/ 432 w 512"/>
                <a:gd name="T37" fmla="*/ 65 h 163"/>
                <a:gd name="T38" fmla="*/ 391 w 512"/>
                <a:gd name="T39" fmla="*/ 73 h 163"/>
                <a:gd name="T40" fmla="*/ 331 w 512"/>
                <a:gd name="T41" fmla="*/ 90 h 163"/>
                <a:gd name="T42" fmla="*/ 271 w 512"/>
                <a:gd name="T43" fmla="*/ 98 h 163"/>
                <a:gd name="T44" fmla="*/ 271 w 512"/>
                <a:gd name="T45" fmla="*/ 98 h 163"/>
                <a:gd name="T46" fmla="*/ 211 w 512"/>
                <a:gd name="T47" fmla="*/ 98 h 163"/>
                <a:gd name="T48" fmla="*/ 151 w 512"/>
                <a:gd name="T49" fmla="*/ 90 h 163"/>
                <a:gd name="T50" fmla="*/ 111 w 512"/>
                <a:gd name="T51" fmla="*/ 73 h 163"/>
                <a:gd name="T52" fmla="*/ 70 w 512"/>
                <a:gd name="T53" fmla="*/ 57 h 163"/>
                <a:gd name="T54" fmla="*/ 20 w 512"/>
                <a:gd name="T55" fmla="*/ 25 h 163"/>
                <a:gd name="T56" fmla="*/ 0 w 512"/>
                <a:gd name="T57" fmla="*/ 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2" h="163">
                  <a:moveTo>
                    <a:pt x="0" y="8"/>
                  </a:moveTo>
                  <a:lnTo>
                    <a:pt x="0" y="8"/>
                  </a:lnTo>
                  <a:lnTo>
                    <a:pt x="10" y="33"/>
                  </a:lnTo>
                  <a:lnTo>
                    <a:pt x="50" y="81"/>
                  </a:lnTo>
                  <a:lnTo>
                    <a:pt x="91" y="114"/>
                  </a:lnTo>
                  <a:lnTo>
                    <a:pt x="131" y="138"/>
                  </a:lnTo>
                  <a:lnTo>
                    <a:pt x="191" y="155"/>
                  </a:lnTo>
                  <a:lnTo>
                    <a:pt x="261" y="163"/>
                  </a:lnTo>
                  <a:lnTo>
                    <a:pt x="261" y="163"/>
                  </a:lnTo>
                  <a:lnTo>
                    <a:pt x="321" y="155"/>
                  </a:lnTo>
                  <a:lnTo>
                    <a:pt x="381" y="130"/>
                  </a:lnTo>
                  <a:lnTo>
                    <a:pt x="422" y="106"/>
                  </a:lnTo>
                  <a:lnTo>
                    <a:pt x="462" y="81"/>
                  </a:lnTo>
                  <a:lnTo>
                    <a:pt x="502" y="25"/>
                  </a:lnTo>
                  <a:lnTo>
                    <a:pt x="512" y="0"/>
                  </a:lnTo>
                  <a:lnTo>
                    <a:pt x="512" y="0"/>
                  </a:lnTo>
                  <a:lnTo>
                    <a:pt x="502" y="17"/>
                  </a:lnTo>
                  <a:lnTo>
                    <a:pt x="462" y="41"/>
                  </a:lnTo>
                  <a:lnTo>
                    <a:pt x="432" y="65"/>
                  </a:lnTo>
                  <a:lnTo>
                    <a:pt x="391" y="73"/>
                  </a:lnTo>
                  <a:lnTo>
                    <a:pt x="331" y="90"/>
                  </a:lnTo>
                  <a:lnTo>
                    <a:pt x="271" y="98"/>
                  </a:lnTo>
                  <a:lnTo>
                    <a:pt x="271" y="98"/>
                  </a:lnTo>
                  <a:lnTo>
                    <a:pt x="211" y="98"/>
                  </a:lnTo>
                  <a:lnTo>
                    <a:pt x="151" y="90"/>
                  </a:lnTo>
                  <a:lnTo>
                    <a:pt x="111" y="73"/>
                  </a:lnTo>
                  <a:lnTo>
                    <a:pt x="70" y="57"/>
                  </a:lnTo>
                  <a:lnTo>
                    <a:pt x="20" y="25"/>
                  </a:lnTo>
                  <a:lnTo>
                    <a:pt x="0" y="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24" name="Freeform 184"/>
            <p:cNvSpPr>
              <a:spLocks/>
            </p:cNvSpPr>
            <p:nvPr/>
          </p:nvSpPr>
          <p:spPr bwMode="auto">
            <a:xfrm>
              <a:off x="4767" y="3742"/>
              <a:ext cx="512" cy="163"/>
            </a:xfrm>
            <a:custGeom>
              <a:avLst/>
              <a:gdLst>
                <a:gd name="T0" fmla="*/ 0 w 512"/>
                <a:gd name="T1" fmla="*/ 17 h 163"/>
                <a:gd name="T2" fmla="*/ 0 w 512"/>
                <a:gd name="T3" fmla="*/ 17 h 163"/>
                <a:gd name="T4" fmla="*/ 10 w 512"/>
                <a:gd name="T5" fmla="*/ 41 h 163"/>
                <a:gd name="T6" fmla="*/ 50 w 512"/>
                <a:gd name="T7" fmla="*/ 90 h 163"/>
                <a:gd name="T8" fmla="*/ 90 w 512"/>
                <a:gd name="T9" fmla="*/ 114 h 163"/>
                <a:gd name="T10" fmla="*/ 130 w 512"/>
                <a:gd name="T11" fmla="*/ 138 h 163"/>
                <a:gd name="T12" fmla="*/ 191 w 512"/>
                <a:gd name="T13" fmla="*/ 155 h 163"/>
                <a:gd name="T14" fmla="*/ 251 w 512"/>
                <a:gd name="T15" fmla="*/ 163 h 163"/>
                <a:gd name="T16" fmla="*/ 251 w 512"/>
                <a:gd name="T17" fmla="*/ 163 h 163"/>
                <a:gd name="T18" fmla="*/ 321 w 512"/>
                <a:gd name="T19" fmla="*/ 155 h 163"/>
                <a:gd name="T20" fmla="*/ 381 w 512"/>
                <a:gd name="T21" fmla="*/ 138 h 163"/>
                <a:gd name="T22" fmla="*/ 421 w 512"/>
                <a:gd name="T23" fmla="*/ 114 h 163"/>
                <a:gd name="T24" fmla="*/ 451 w 512"/>
                <a:gd name="T25" fmla="*/ 82 h 163"/>
                <a:gd name="T26" fmla="*/ 501 w 512"/>
                <a:gd name="T27" fmla="*/ 25 h 163"/>
                <a:gd name="T28" fmla="*/ 512 w 512"/>
                <a:gd name="T29" fmla="*/ 0 h 163"/>
                <a:gd name="T30" fmla="*/ 512 w 512"/>
                <a:gd name="T31" fmla="*/ 0 h 163"/>
                <a:gd name="T32" fmla="*/ 501 w 512"/>
                <a:gd name="T33" fmla="*/ 17 h 163"/>
                <a:gd name="T34" fmla="*/ 461 w 512"/>
                <a:gd name="T35" fmla="*/ 49 h 163"/>
                <a:gd name="T36" fmla="*/ 421 w 512"/>
                <a:gd name="T37" fmla="*/ 65 h 163"/>
                <a:gd name="T38" fmla="*/ 381 w 512"/>
                <a:gd name="T39" fmla="*/ 82 h 163"/>
                <a:gd name="T40" fmla="*/ 331 w 512"/>
                <a:gd name="T41" fmla="*/ 98 h 163"/>
                <a:gd name="T42" fmla="*/ 271 w 512"/>
                <a:gd name="T43" fmla="*/ 106 h 163"/>
                <a:gd name="T44" fmla="*/ 271 w 512"/>
                <a:gd name="T45" fmla="*/ 106 h 163"/>
                <a:gd name="T46" fmla="*/ 201 w 512"/>
                <a:gd name="T47" fmla="*/ 98 h 163"/>
                <a:gd name="T48" fmla="*/ 150 w 512"/>
                <a:gd name="T49" fmla="*/ 90 h 163"/>
                <a:gd name="T50" fmla="*/ 100 w 512"/>
                <a:gd name="T51" fmla="*/ 82 h 163"/>
                <a:gd name="T52" fmla="*/ 60 w 512"/>
                <a:gd name="T53" fmla="*/ 65 h 163"/>
                <a:gd name="T54" fmla="*/ 10 w 512"/>
                <a:gd name="T55" fmla="*/ 33 h 163"/>
                <a:gd name="T56" fmla="*/ 0 w 512"/>
                <a:gd name="T57" fmla="*/ 17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2" h="163">
                  <a:moveTo>
                    <a:pt x="0" y="17"/>
                  </a:moveTo>
                  <a:lnTo>
                    <a:pt x="0" y="17"/>
                  </a:lnTo>
                  <a:lnTo>
                    <a:pt x="10" y="41"/>
                  </a:lnTo>
                  <a:lnTo>
                    <a:pt x="50" y="90"/>
                  </a:lnTo>
                  <a:lnTo>
                    <a:pt x="90" y="114"/>
                  </a:lnTo>
                  <a:lnTo>
                    <a:pt x="130" y="138"/>
                  </a:lnTo>
                  <a:lnTo>
                    <a:pt x="191" y="155"/>
                  </a:lnTo>
                  <a:lnTo>
                    <a:pt x="251" y="163"/>
                  </a:lnTo>
                  <a:lnTo>
                    <a:pt x="251" y="163"/>
                  </a:lnTo>
                  <a:lnTo>
                    <a:pt x="321" y="155"/>
                  </a:lnTo>
                  <a:lnTo>
                    <a:pt x="381" y="138"/>
                  </a:lnTo>
                  <a:lnTo>
                    <a:pt x="421" y="114"/>
                  </a:lnTo>
                  <a:lnTo>
                    <a:pt x="451" y="82"/>
                  </a:lnTo>
                  <a:lnTo>
                    <a:pt x="501" y="25"/>
                  </a:lnTo>
                  <a:lnTo>
                    <a:pt x="512" y="0"/>
                  </a:lnTo>
                  <a:lnTo>
                    <a:pt x="512" y="0"/>
                  </a:lnTo>
                  <a:lnTo>
                    <a:pt x="501" y="17"/>
                  </a:lnTo>
                  <a:lnTo>
                    <a:pt x="461" y="49"/>
                  </a:lnTo>
                  <a:lnTo>
                    <a:pt x="421" y="65"/>
                  </a:lnTo>
                  <a:lnTo>
                    <a:pt x="381" y="82"/>
                  </a:lnTo>
                  <a:lnTo>
                    <a:pt x="331" y="98"/>
                  </a:lnTo>
                  <a:lnTo>
                    <a:pt x="271" y="106"/>
                  </a:lnTo>
                  <a:lnTo>
                    <a:pt x="271" y="106"/>
                  </a:lnTo>
                  <a:lnTo>
                    <a:pt x="201" y="98"/>
                  </a:lnTo>
                  <a:lnTo>
                    <a:pt x="150" y="90"/>
                  </a:lnTo>
                  <a:lnTo>
                    <a:pt x="100" y="82"/>
                  </a:lnTo>
                  <a:lnTo>
                    <a:pt x="60" y="65"/>
                  </a:lnTo>
                  <a:lnTo>
                    <a:pt x="10" y="33"/>
                  </a:lnTo>
                  <a:lnTo>
                    <a:pt x="0" y="1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226" name="Freeform 186"/>
            <p:cNvSpPr>
              <a:spLocks/>
            </p:cNvSpPr>
            <p:nvPr/>
          </p:nvSpPr>
          <p:spPr bwMode="auto">
            <a:xfrm>
              <a:off x="5088" y="974"/>
              <a:ext cx="401" cy="154"/>
            </a:xfrm>
            <a:custGeom>
              <a:avLst/>
              <a:gdLst>
                <a:gd name="T0" fmla="*/ 0 w 401"/>
                <a:gd name="T1" fmla="*/ 16 h 154"/>
                <a:gd name="T2" fmla="*/ 0 w 401"/>
                <a:gd name="T3" fmla="*/ 16 h 154"/>
                <a:gd name="T4" fmla="*/ 30 w 401"/>
                <a:gd name="T5" fmla="*/ 16 h 154"/>
                <a:gd name="T6" fmla="*/ 50 w 401"/>
                <a:gd name="T7" fmla="*/ 8 h 154"/>
                <a:gd name="T8" fmla="*/ 90 w 401"/>
                <a:gd name="T9" fmla="*/ 16 h 154"/>
                <a:gd name="T10" fmla="*/ 120 w 401"/>
                <a:gd name="T11" fmla="*/ 24 h 154"/>
                <a:gd name="T12" fmla="*/ 150 w 401"/>
                <a:gd name="T13" fmla="*/ 48 h 154"/>
                <a:gd name="T14" fmla="*/ 160 w 401"/>
                <a:gd name="T15" fmla="*/ 89 h 154"/>
                <a:gd name="T16" fmla="*/ 170 w 401"/>
                <a:gd name="T17" fmla="*/ 154 h 154"/>
                <a:gd name="T18" fmla="*/ 170 w 401"/>
                <a:gd name="T19" fmla="*/ 154 h 154"/>
                <a:gd name="T20" fmla="*/ 191 w 401"/>
                <a:gd name="T21" fmla="*/ 138 h 154"/>
                <a:gd name="T22" fmla="*/ 251 w 401"/>
                <a:gd name="T23" fmla="*/ 121 h 154"/>
                <a:gd name="T24" fmla="*/ 281 w 401"/>
                <a:gd name="T25" fmla="*/ 113 h 154"/>
                <a:gd name="T26" fmla="*/ 321 w 401"/>
                <a:gd name="T27" fmla="*/ 113 h 154"/>
                <a:gd name="T28" fmla="*/ 361 w 401"/>
                <a:gd name="T29" fmla="*/ 130 h 154"/>
                <a:gd name="T30" fmla="*/ 401 w 401"/>
                <a:gd name="T31" fmla="*/ 154 h 154"/>
                <a:gd name="T32" fmla="*/ 401 w 401"/>
                <a:gd name="T33" fmla="*/ 154 h 154"/>
                <a:gd name="T34" fmla="*/ 391 w 401"/>
                <a:gd name="T35" fmla="*/ 146 h 154"/>
                <a:gd name="T36" fmla="*/ 371 w 401"/>
                <a:gd name="T37" fmla="*/ 113 h 154"/>
                <a:gd name="T38" fmla="*/ 351 w 401"/>
                <a:gd name="T39" fmla="*/ 97 h 154"/>
                <a:gd name="T40" fmla="*/ 321 w 401"/>
                <a:gd name="T41" fmla="*/ 89 h 154"/>
                <a:gd name="T42" fmla="*/ 281 w 401"/>
                <a:gd name="T43" fmla="*/ 81 h 154"/>
                <a:gd name="T44" fmla="*/ 221 w 401"/>
                <a:gd name="T45" fmla="*/ 89 h 154"/>
                <a:gd name="T46" fmla="*/ 221 w 401"/>
                <a:gd name="T47" fmla="*/ 89 h 154"/>
                <a:gd name="T48" fmla="*/ 211 w 401"/>
                <a:gd name="T49" fmla="*/ 65 h 154"/>
                <a:gd name="T50" fmla="*/ 201 w 401"/>
                <a:gd name="T51" fmla="*/ 48 h 154"/>
                <a:gd name="T52" fmla="*/ 170 w 401"/>
                <a:gd name="T53" fmla="*/ 24 h 154"/>
                <a:gd name="T54" fmla="*/ 140 w 401"/>
                <a:gd name="T55" fmla="*/ 8 h 154"/>
                <a:gd name="T56" fmla="*/ 100 w 401"/>
                <a:gd name="T57" fmla="*/ 0 h 154"/>
                <a:gd name="T58" fmla="*/ 50 w 401"/>
                <a:gd name="T59" fmla="*/ 0 h 154"/>
                <a:gd name="T60" fmla="*/ 0 w 401"/>
                <a:gd name="T61" fmla="*/ 16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01" h="154">
                  <a:moveTo>
                    <a:pt x="0" y="16"/>
                  </a:moveTo>
                  <a:lnTo>
                    <a:pt x="0" y="16"/>
                  </a:lnTo>
                  <a:lnTo>
                    <a:pt x="30" y="16"/>
                  </a:lnTo>
                  <a:lnTo>
                    <a:pt x="50" y="8"/>
                  </a:lnTo>
                  <a:lnTo>
                    <a:pt x="90" y="16"/>
                  </a:lnTo>
                  <a:lnTo>
                    <a:pt x="120" y="24"/>
                  </a:lnTo>
                  <a:lnTo>
                    <a:pt x="150" y="48"/>
                  </a:lnTo>
                  <a:lnTo>
                    <a:pt x="160" y="89"/>
                  </a:lnTo>
                  <a:lnTo>
                    <a:pt x="170" y="154"/>
                  </a:lnTo>
                  <a:lnTo>
                    <a:pt x="170" y="154"/>
                  </a:lnTo>
                  <a:lnTo>
                    <a:pt x="191" y="138"/>
                  </a:lnTo>
                  <a:lnTo>
                    <a:pt x="251" y="121"/>
                  </a:lnTo>
                  <a:lnTo>
                    <a:pt x="281" y="113"/>
                  </a:lnTo>
                  <a:lnTo>
                    <a:pt x="321" y="113"/>
                  </a:lnTo>
                  <a:lnTo>
                    <a:pt x="361" y="130"/>
                  </a:lnTo>
                  <a:lnTo>
                    <a:pt x="401" y="154"/>
                  </a:lnTo>
                  <a:lnTo>
                    <a:pt x="401" y="154"/>
                  </a:lnTo>
                  <a:lnTo>
                    <a:pt x="391" y="146"/>
                  </a:lnTo>
                  <a:lnTo>
                    <a:pt x="371" y="113"/>
                  </a:lnTo>
                  <a:lnTo>
                    <a:pt x="351" y="97"/>
                  </a:lnTo>
                  <a:lnTo>
                    <a:pt x="321" y="89"/>
                  </a:lnTo>
                  <a:lnTo>
                    <a:pt x="281" y="81"/>
                  </a:lnTo>
                  <a:lnTo>
                    <a:pt x="221" y="89"/>
                  </a:lnTo>
                  <a:lnTo>
                    <a:pt x="221" y="89"/>
                  </a:lnTo>
                  <a:lnTo>
                    <a:pt x="211" y="65"/>
                  </a:lnTo>
                  <a:lnTo>
                    <a:pt x="201" y="48"/>
                  </a:lnTo>
                  <a:lnTo>
                    <a:pt x="170" y="24"/>
                  </a:lnTo>
                  <a:lnTo>
                    <a:pt x="140" y="8"/>
                  </a:lnTo>
                  <a:lnTo>
                    <a:pt x="100" y="0"/>
                  </a:lnTo>
                  <a:lnTo>
                    <a:pt x="50" y="0"/>
                  </a:lnTo>
                  <a:lnTo>
                    <a:pt x="0" y="1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10157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Himalaya Music\AppData\Local\Microsoft\Windows\Temporary Internet Files\Content.IE5\E9P61YGZ\MC900361508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44624"/>
            <a:ext cx="9180512" cy="676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07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imalaya Music\AppData\Local\Microsoft\Windows\Temporary Internet Files\Content.IE5\112D4I7L\MC900434441[2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27384"/>
            <a:ext cx="9252520" cy="689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205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imalaya Music\AppData\Local\Microsoft\Windows\Temporary Internet Files\Content.IE5\E9P61YGZ\MC900361518[2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78148"/>
            <a:ext cx="9001000" cy="673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533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imalaya Music\AppData\Local\Microsoft\Windows\Temporary Internet Files\Content.IE5\F7E3L5J2\MC90044040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905" y="-1"/>
            <a:ext cx="6878463" cy="687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53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Diavoorstelling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Himalaya Music</dc:creator>
  <cp:lastModifiedBy>Himalaya Music</cp:lastModifiedBy>
  <cp:revision>3</cp:revision>
  <dcterms:created xsi:type="dcterms:W3CDTF">2012-10-23T10:47:49Z</dcterms:created>
  <dcterms:modified xsi:type="dcterms:W3CDTF">2012-10-23T11:46:02Z</dcterms:modified>
</cp:coreProperties>
</file>